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Неопределённая  форма глагола.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Инфинитив.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делать?</a:t>
            </a:r>
          </a:p>
          <a:p>
            <a:r>
              <a:rPr lang="ru-RU" dirty="0" smtClean="0"/>
              <a:t>Что сделать?</a:t>
            </a:r>
          </a:p>
          <a:p>
            <a:r>
              <a:rPr lang="ru-RU" dirty="0" smtClean="0"/>
              <a:t>Ид</a:t>
            </a:r>
            <a:r>
              <a:rPr lang="ru-RU" dirty="0" smtClean="0">
                <a:solidFill>
                  <a:srgbClr val="FF0000"/>
                </a:solidFill>
              </a:rPr>
              <a:t>ти</a:t>
            </a:r>
            <a:r>
              <a:rPr lang="ru-RU" dirty="0" smtClean="0"/>
              <a:t> ,говори</a:t>
            </a:r>
            <a:r>
              <a:rPr lang="ru-RU" dirty="0" smtClean="0">
                <a:solidFill>
                  <a:srgbClr val="FF0000"/>
                </a:solidFill>
              </a:rPr>
              <a:t>ть </a:t>
            </a:r>
            <a:r>
              <a:rPr lang="ru-RU" dirty="0" smtClean="0"/>
              <a:t>,мечта</a:t>
            </a:r>
            <a:r>
              <a:rPr lang="ru-RU" dirty="0" smtClean="0">
                <a:solidFill>
                  <a:srgbClr val="FF0000"/>
                </a:solidFill>
              </a:rPr>
              <a:t>ть </a:t>
            </a:r>
            <a:r>
              <a:rPr lang="ru-RU" dirty="0" smtClean="0"/>
              <a:t>, </a:t>
            </a:r>
            <a:r>
              <a:rPr lang="ru-RU" dirty="0" err="1" smtClean="0"/>
              <a:t>разговарива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ть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Ть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ти</a:t>
            </a:r>
            <a:r>
              <a:rPr lang="ru-RU" dirty="0" smtClean="0">
                <a:solidFill>
                  <a:srgbClr val="FF0000"/>
                </a:solidFill>
              </a:rPr>
              <a:t> -это суффиксы неопределённой формы.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Перед суффиксом –</a:t>
            </a:r>
            <a:r>
              <a:rPr lang="ru-RU" sz="4000" dirty="0" err="1" smtClean="0"/>
              <a:t>ть</a:t>
            </a:r>
            <a:endParaRPr lang="ru-RU" sz="4000" dirty="0" smtClean="0"/>
          </a:p>
          <a:p>
            <a:r>
              <a:rPr lang="ru-RU" sz="4000" dirty="0" smtClean="0"/>
              <a:t>В глаголах  неопределённой  формы обычно бывают глагольные суффиксы</a:t>
            </a:r>
          </a:p>
          <a:p>
            <a:r>
              <a:rPr lang="ru-RU" sz="4000" dirty="0" smtClean="0"/>
              <a:t>-е ,-и ,-а ,-я -, </a:t>
            </a:r>
            <a:r>
              <a:rPr lang="ru-RU" sz="4000" dirty="0" err="1" smtClean="0"/>
              <a:t>ну,_ова</a:t>
            </a:r>
            <a:endParaRPr lang="ru-RU" sz="4000" dirty="0" smtClean="0"/>
          </a:p>
          <a:p>
            <a:r>
              <a:rPr lang="ru-RU" sz="4000" dirty="0" smtClean="0"/>
              <a:t>Белеть , ловить , решать, свистнуть, рисовать 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Умыть-умыться</a:t>
            </a:r>
          </a:p>
          <a:p>
            <a:r>
              <a:rPr lang="ru-RU" sz="4800" dirty="0" smtClean="0"/>
              <a:t>Хвалить- хвалиться</a:t>
            </a:r>
          </a:p>
          <a:p>
            <a:r>
              <a:rPr lang="ru-RU" sz="4800" dirty="0" smtClean="0"/>
              <a:t>Веселить –веселиться</a:t>
            </a:r>
          </a:p>
          <a:p>
            <a:r>
              <a:rPr lang="ru-RU" sz="4800" dirty="0" smtClean="0"/>
              <a:t>Что придаёт особое значение второму глаголу в паре?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 слова!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err="1" smtClean="0"/>
              <a:t>ся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Ты знаешь?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/>
            <a:r>
              <a:rPr lang="ru-RU" sz="6600" dirty="0" smtClean="0"/>
              <a:t>Можно сказать умыть (себя) да?</a:t>
            </a:r>
          </a:p>
          <a:p>
            <a:r>
              <a:rPr lang="ru-RU" sz="6600" dirty="0" smtClean="0"/>
              <a:t>умыться</a:t>
            </a:r>
            <a:endParaRPr lang="ru-RU" sz="6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Ся</a:t>
            </a:r>
            <a:r>
              <a:rPr lang="ru-RU" sz="5400" dirty="0" smtClean="0"/>
              <a:t> 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8"/>
            <a:r>
              <a:rPr lang="ru-RU" sz="5400" dirty="0" smtClean="0"/>
              <a:t>Частицы –</a:t>
            </a:r>
            <a:r>
              <a:rPr lang="ru-RU" sz="5400" dirty="0" err="1" smtClean="0"/>
              <a:t>ся</a:t>
            </a:r>
            <a:r>
              <a:rPr lang="ru-RU" sz="5400" dirty="0" smtClean="0"/>
              <a:t>, -</a:t>
            </a:r>
            <a:r>
              <a:rPr lang="ru-RU" sz="5400" dirty="0" err="1" smtClean="0"/>
              <a:t>сь</a:t>
            </a:r>
            <a:endParaRPr lang="ru-RU" sz="5400" dirty="0" smtClean="0"/>
          </a:p>
          <a:p>
            <a:pPr lvl="6"/>
            <a:r>
              <a:rPr lang="ru-RU" sz="5400" dirty="0" smtClean="0"/>
              <a:t>Пишутся с глаголами слитно.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МОУ «СОШ № 31»</a:t>
            </a:r>
          </a:p>
          <a:p>
            <a:r>
              <a:rPr lang="ru-RU" dirty="0" smtClean="0"/>
              <a:t>г</a:t>
            </a:r>
            <a:r>
              <a:rPr lang="ru-RU" dirty="0" smtClean="0"/>
              <a:t> .Магнитогорска</a:t>
            </a:r>
          </a:p>
          <a:p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Будь грамотным!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128</Words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Неопределённая  форма глагола.</vt:lpstr>
      <vt:lpstr>Запомни!</vt:lpstr>
      <vt:lpstr>Запомни!</vt:lpstr>
      <vt:lpstr>Прочитай слова!</vt:lpstr>
      <vt:lpstr>Ты знаешь?</vt:lpstr>
      <vt:lpstr>Ся ?</vt:lpstr>
      <vt:lpstr>Запомни!</vt:lpstr>
      <vt:lpstr>Будь грамотным!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Неопределённая  форма глагола.</dc:title>
  <cp:lastModifiedBy>Учитель</cp:lastModifiedBy>
  <cp:revision>14</cp:revision>
  <dcterms:modified xsi:type="dcterms:W3CDTF">2013-02-19T08:35:38Z</dcterms:modified>
</cp:coreProperties>
</file>