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BBFA-892B-4404-AD61-7F3C218D698A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F5D2-CDB2-4E9A-949E-AE92DEE71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BBFA-892B-4404-AD61-7F3C218D698A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F5D2-CDB2-4E9A-949E-AE92DEE71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BBFA-892B-4404-AD61-7F3C218D698A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F5D2-CDB2-4E9A-949E-AE92DEE71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BBFA-892B-4404-AD61-7F3C218D698A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F5D2-CDB2-4E9A-949E-AE92DEE71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BBFA-892B-4404-AD61-7F3C218D698A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F5D2-CDB2-4E9A-949E-AE92DEE71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BBFA-892B-4404-AD61-7F3C218D698A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F5D2-CDB2-4E9A-949E-AE92DEE71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BBFA-892B-4404-AD61-7F3C218D698A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F5D2-CDB2-4E9A-949E-AE92DEE71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BBFA-892B-4404-AD61-7F3C218D698A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F5D2-CDB2-4E9A-949E-AE92DEE71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BBFA-892B-4404-AD61-7F3C218D698A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F5D2-CDB2-4E9A-949E-AE92DEE71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BBFA-892B-4404-AD61-7F3C218D698A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F5D2-CDB2-4E9A-949E-AE92DEE71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BBFA-892B-4404-AD61-7F3C218D698A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F5D2-CDB2-4E9A-949E-AE92DEE71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4BBFA-892B-4404-AD61-7F3C218D698A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5F5D2-CDB2-4E9A-949E-AE92DEE71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ru.wikipedia.org/wiki/%D0%90%D1%82%D0%BC%D0%BE%D1%81%D1%84%D0%B5%D1%80%D0%B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D%D0%B5%D0%B1%D0%B5%D1%81%D0%BD%D0%BE%D0%B5_%D1%82%D0%B5%D0%BB%D0%BE" TargetMode="External"/><Relationship Id="rId2" Type="http://schemas.openxmlformats.org/officeDocument/2006/relationships/hyperlink" Target="http://ru.wikipedia.org/wiki/%D0%9F%D0%BB%D0%B0%D0%BD%D0%B5%D1%82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ru.wikipedia.org/wiki/%D0%A1%D0%BE%D0%BB%D0%BD%D1%86%D0%B5" TargetMode="External"/><Relationship Id="rId4" Type="http://schemas.openxmlformats.org/officeDocument/2006/relationships/hyperlink" Target="http://ru.wikipedia.org/wiki/%D0%A1%D0%BE%D0%BB%D0%BD%D0%B5%D1%87%D0%BD%D0%B0%D1%8F_%D1%81%D0%B8%D1%81%D1%82%D0%B5%D0%BC%D0%B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ru.wikipedia.org/wiki/%D0%90%D1%82%D0%BC%D0%BE%D1%81%D1%84%D0%B5%D1%80%D0%B0_%D0%97%D0%B5%D0%BC%D0%BB%D0%B8" TargetMode="External"/><Relationship Id="rId7" Type="http://schemas.openxmlformats.org/officeDocument/2006/relationships/hyperlink" Target="http://ru.wikipedia.org/wiki/%D0%90%D1%81%D1%82%D0%B5%D1%80%D0%BE%D0%B8%D0%B4" TargetMode="External"/><Relationship Id="rId2" Type="http://schemas.openxmlformats.org/officeDocument/2006/relationships/hyperlink" Target="http://ru.wikipedia.org/wiki/%D0%94%D1%80%D0%B5%D0%B2%D0%BD%D0%B5%D0%B3%D1%80%D0%B5%D1%87%D0%B5%D1%81%D0%BA%D0%B8%D0%B9_%D1%8F%D0%B7%D1%8B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A%D0%BE%D0%BC%D0%B5%D1%82%D0%B0" TargetMode="External"/><Relationship Id="rId5" Type="http://schemas.openxmlformats.org/officeDocument/2006/relationships/hyperlink" Target="http://ru.wikipedia.org/wiki/%D0%9C%D0%B5%D1%82%D0%B5%D0%BE%D1%80%D0%BD%D0%BE%D0%B5_%D1%82%D0%B5%D0%BB%D0%BE" TargetMode="External"/><Relationship Id="rId4" Type="http://schemas.openxmlformats.org/officeDocument/2006/relationships/hyperlink" Target="http://ru.wikipedia.org/wiki/%D0%97%D0%B5%D0%BC%D0%BB%D1%8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Cambria Math" pitchFamily="18" charset="0"/>
                <a:ea typeface="Cambria Math" pitchFamily="18" charset="0"/>
              </a:rPr>
              <a:t>Небесные   «гости»</a:t>
            </a:r>
            <a:endParaRPr lang="ru-RU" sz="9600" b="1" dirty="0">
              <a:ln w="0"/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5220072" y="5157192"/>
            <a:ext cx="3786188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презентации</a:t>
            </a:r>
          </a:p>
          <a:p>
            <a:pPr algn="ctr" eaLnBrk="1" hangingPunct="1"/>
            <a:r>
              <a:rPr lang="ru-RU" alt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Малиновская </a:t>
            </a:r>
          </a:p>
          <a:p>
            <a:pPr algn="ctr" eaLnBrk="1" hangingPunct="1"/>
            <a:r>
              <a:rPr lang="ru-RU" alt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Ирина Борисовна</a:t>
            </a:r>
          </a:p>
          <a:p>
            <a:pPr algn="ctr" eaLnBrk="1" hangingPunct="1"/>
            <a:r>
              <a:rPr lang="ru-RU" alt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</a:p>
          <a:p>
            <a:pPr algn="ctr" eaLnBrk="1" hangingPunct="1"/>
            <a:r>
              <a:rPr lang="ru-RU" alt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начальных классов </a:t>
            </a:r>
          </a:p>
          <a:p>
            <a:pPr algn="ctr" eaLnBrk="1" hangingPunct="1"/>
            <a:r>
              <a:rPr lang="ru-RU" alt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ГБОУ СОШ №375</a:t>
            </a:r>
          </a:p>
        </p:txBody>
      </p:sp>
    </p:spTree>
    <p:extLst>
      <p:ext uri="{BB962C8B-B14F-4D97-AF65-F5344CB8AC3E}">
        <p14:creationId xmlns:p14="http://schemas.microsoft.com/office/powerpoint/2010/main" val="2959571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4214842" cy="76944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3300"/>
                </a:solidFill>
              </a:rPr>
              <a:t>метеор и  болид</a:t>
            </a:r>
            <a:endParaRPr lang="ru-RU" sz="4400" dirty="0">
              <a:solidFill>
                <a:srgbClr val="FF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357430"/>
            <a:ext cx="4643470" cy="341632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Небесное тело, пролетающее сквозь </a:t>
            </a:r>
            <a:r>
              <a:rPr lang="ru-RU" sz="3600" dirty="0" smtClean="0">
                <a:solidFill>
                  <a:srgbClr val="00B0F0"/>
                </a:solidFill>
                <a:hlinkClick r:id="rId2" tooltip="Атмосфера"/>
              </a:rPr>
              <a:t>атмосферу</a:t>
            </a:r>
            <a:r>
              <a:rPr lang="ru-RU" sz="3600" dirty="0" smtClean="0">
                <a:solidFill>
                  <a:srgbClr val="00B0F0"/>
                </a:solidFill>
              </a:rPr>
              <a:t> Земли </a:t>
            </a:r>
            <a:r>
              <a:rPr lang="ru-RU" sz="3600" dirty="0" smtClean="0"/>
              <a:t>и оставляющее в ней </a:t>
            </a:r>
            <a:r>
              <a:rPr lang="ru-RU" sz="3600" b="1" dirty="0" smtClean="0">
                <a:solidFill>
                  <a:srgbClr val="CC3300"/>
                </a:solidFill>
              </a:rPr>
              <a:t>яркий светящийся след.</a:t>
            </a:r>
            <a:endParaRPr lang="ru-RU" sz="3600" b="1" dirty="0">
              <a:solidFill>
                <a:srgbClr val="CC33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2143108" y="1785926"/>
            <a:ext cx="857256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29322" y="500042"/>
            <a:ext cx="2500330" cy="76944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66FF"/>
                </a:solidFill>
              </a:rPr>
              <a:t>Метеоры</a:t>
            </a:r>
            <a:endParaRPr lang="ru-RU" sz="4400" b="1" dirty="0">
              <a:solidFill>
                <a:srgbClr val="0066FF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6822297" y="1750207"/>
            <a:ext cx="785818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00694" y="2357430"/>
            <a:ext cx="3429024" cy="175432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Твёрдое</a:t>
            </a:r>
            <a:r>
              <a:rPr lang="ru-RU" sz="3600" dirty="0" smtClean="0"/>
              <a:t> тело космического происхождения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786190"/>
            <a:ext cx="37147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786058"/>
            <a:ext cx="369017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9"/>
            <a:ext cx="8358246" cy="615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28860" y="6334780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ТУМАННОСТЬ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Небесные   «гости»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32842"/>
            <a:ext cx="8501122" cy="548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85728"/>
            <a:ext cx="8358246" cy="138499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З</a:t>
            </a:r>
            <a:r>
              <a:rPr lang="ru-RU" sz="2800" b="1" dirty="0" smtClean="0">
                <a:solidFill>
                  <a:srgbClr val="C00000"/>
                </a:solidFill>
              </a:rPr>
              <a:t>ВЕЗДЫ, </a:t>
            </a:r>
            <a:r>
              <a:rPr lang="ru-RU" sz="2800" dirty="0" smtClean="0"/>
              <a:t>горячие светящиеся небесные тела, подобные Солнцу. Звезды различаются по размеру, температуре и яркости.</a:t>
            </a:r>
            <a:endParaRPr lang="ru-RU" sz="2800" dirty="0"/>
          </a:p>
        </p:txBody>
      </p:sp>
      <p:pic>
        <p:nvPicPr>
          <p:cNvPr id="4" name="Рисунок 3" descr="star_log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785926"/>
            <a:ext cx="8572560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715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Звезды образуются из больших скоплений газа в космосе.   Цвет  звёзд  зависит  от  температуры.</a:t>
            </a:r>
          </a:p>
          <a:p>
            <a:r>
              <a:rPr lang="ru-RU" sz="28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Самые  горячие -  белого  и 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голубого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цвета</a:t>
            </a:r>
            <a:endParaRPr lang="ru-RU" sz="2800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28680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572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</a:rPr>
              <a:t>Астеро́ид</a:t>
            </a:r>
            <a:r>
              <a:rPr lang="ru-RU" sz="3600" dirty="0" smtClean="0"/>
              <a:t> —</a:t>
            </a:r>
            <a:r>
              <a:rPr lang="ru-RU" dirty="0" smtClean="0"/>
              <a:t> </a:t>
            </a:r>
            <a:r>
              <a:rPr lang="ru-RU" sz="2400" dirty="0" smtClean="0"/>
              <a:t>небольшое </a:t>
            </a:r>
            <a:r>
              <a:rPr lang="ru-RU" sz="2400" dirty="0" err="1" smtClean="0">
                <a:hlinkClick r:id="rId2" tooltip="Планета"/>
              </a:rPr>
              <a:t>планетоподобное</a:t>
            </a:r>
            <a:r>
              <a:rPr lang="ru-RU" sz="2400" dirty="0" smtClean="0"/>
              <a:t> </a:t>
            </a:r>
            <a:r>
              <a:rPr lang="ru-RU" sz="2400" dirty="0" smtClean="0">
                <a:hlinkClick r:id="rId3" tooltip="Небесное тело"/>
              </a:rPr>
              <a:t>небесное тело</a:t>
            </a:r>
            <a:r>
              <a:rPr lang="ru-RU" sz="2400" dirty="0" smtClean="0"/>
              <a:t> </a:t>
            </a:r>
            <a:r>
              <a:rPr lang="ru-RU" sz="2400" dirty="0" smtClean="0">
                <a:hlinkClick r:id="rId4" tooltip="Солнечная система"/>
              </a:rPr>
              <a:t>Солнечной системы</a:t>
            </a:r>
            <a:r>
              <a:rPr lang="ru-RU" sz="2400" dirty="0" smtClean="0"/>
              <a:t>, движущееся по орбите вокруг </a:t>
            </a:r>
            <a:r>
              <a:rPr lang="ru-RU" sz="2400" dirty="0" smtClean="0">
                <a:hlinkClick r:id="rId5" tooltip="Солнце"/>
              </a:rPr>
              <a:t>Солнца</a:t>
            </a:r>
            <a:r>
              <a:rPr lang="ru-RU" sz="2400" dirty="0" smtClean="0"/>
              <a:t>. Астероиды, известные также как </a:t>
            </a:r>
            <a:r>
              <a:rPr lang="ru-RU" sz="2400" b="1" dirty="0" smtClean="0"/>
              <a:t>малые планеты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Астероиды - это </a:t>
            </a:r>
            <a:r>
              <a:rPr lang="ru-RU" sz="2400" dirty="0" smtClean="0">
                <a:solidFill>
                  <a:srgbClr val="C00000"/>
                </a:solidFill>
              </a:rPr>
              <a:t>твердые каменистые тела.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1928802"/>
            <a:ext cx="5857916" cy="473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286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Метео́р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(</a:t>
            </a:r>
            <a:r>
              <a:rPr lang="ru-RU" sz="2800" dirty="0" err="1" smtClean="0">
                <a:hlinkClick r:id="rId2" tooltip="Древнегреческий язык"/>
              </a:rPr>
              <a:t>др.-греч</a:t>
            </a:r>
            <a:r>
              <a:rPr lang="ru-RU" sz="2800" dirty="0" smtClean="0">
                <a:hlinkClick r:id="rId2" tooltip="Древнегреческий язык"/>
              </a:rPr>
              <a:t>.</a:t>
            </a:r>
            <a:r>
              <a:rPr lang="ru-RU" sz="2800" dirty="0" smtClean="0"/>
              <a:t> </a:t>
            </a:r>
            <a:r>
              <a:rPr lang="ru-RU" sz="2800" dirty="0" err="1"/>
              <a:t>μετέωρος</a:t>
            </a:r>
            <a:r>
              <a:rPr lang="ru-RU" sz="2800" dirty="0" err="1" smtClean="0"/>
              <a:t>, </a:t>
            </a:r>
            <a:r>
              <a:rPr lang="ru-RU" sz="2800" dirty="0" smtClean="0"/>
              <a:t>«небесный»), «падающая звезда» — явление, возникающее при сгорании в </a:t>
            </a:r>
            <a:r>
              <a:rPr lang="ru-RU" sz="2800" dirty="0" smtClean="0">
                <a:hlinkClick r:id="rId3" tooltip="Атмосфера Земли"/>
              </a:rPr>
              <a:t>атмосфере</a:t>
            </a:r>
            <a:r>
              <a:rPr lang="ru-RU" sz="2800" dirty="0" smtClean="0"/>
              <a:t> </a:t>
            </a:r>
            <a:r>
              <a:rPr lang="ru-RU" sz="2800" dirty="0" smtClean="0">
                <a:hlinkClick r:id="rId4" tooltip="Земля"/>
              </a:rPr>
              <a:t>Земли</a:t>
            </a:r>
            <a:r>
              <a:rPr lang="ru-RU" sz="2800" dirty="0" smtClean="0"/>
              <a:t> мелких </a:t>
            </a:r>
            <a:r>
              <a:rPr lang="ru-RU" sz="2800" dirty="0" smtClean="0">
                <a:hlinkClick r:id="rId5" tooltip="Метеорное тело"/>
              </a:rPr>
              <a:t>метеорных тел</a:t>
            </a:r>
            <a:r>
              <a:rPr lang="ru-RU" sz="2800" dirty="0" smtClean="0"/>
              <a:t> (например, осколков </a:t>
            </a:r>
            <a:r>
              <a:rPr lang="ru-RU" sz="2800" dirty="0" smtClean="0">
                <a:hlinkClick r:id="rId6" tooltip="Комета"/>
              </a:rPr>
              <a:t>комет</a:t>
            </a:r>
            <a:r>
              <a:rPr lang="ru-RU" sz="2800" dirty="0" smtClean="0"/>
              <a:t> или </a:t>
            </a:r>
            <a:r>
              <a:rPr lang="ru-RU" sz="2800" dirty="0" smtClean="0">
                <a:hlinkClick r:id="rId7" tooltip="Астероид"/>
              </a:rPr>
              <a:t>астероидов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1604" y="2214554"/>
            <a:ext cx="550072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493756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00042"/>
            <a:ext cx="7143800" cy="10772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Метеоры, которые ярче самых ярких планет, часто называют </a:t>
            </a:r>
            <a:r>
              <a:rPr lang="ru-RU" sz="3200" dirty="0" smtClean="0">
                <a:solidFill>
                  <a:srgbClr val="C00000"/>
                </a:solidFill>
              </a:rPr>
              <a:t>болидами. 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685804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28"/>
            <a:ext cx="544027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71472" y="4572008"/>
            <a:ext cx="83582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>Твёрдое тело космического происхождения, упавшее на поверхность Земли, называется            </a:t>
            </a:r>
            <a:r>
              <a:rPr lang="ru-RU" sz="4800" dirty="0" smtClean="0">
                <a:solidFill>
                  <a:srgbClr val="C00000"/>
                </a:solidFill>
              </a:rPr>
              <a:t>метеоритом.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149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Times New Roman</vt:lpstr>
      <vt:lpstr>Тема Office</vt:lpstr>
      <vt:lpstr>Небесные   «гости»</vt:lpstr>
      <vt:lpstr>Небесные   «гости»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_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ЗВЁЗДНОЕ  НЕБО</dc:title>
  <dc:creator>Silencer</dc:creator>
  <cp:lastModifiedBy>FxPower</cp:lastModifiedBy>
  <cp:revision>19</cp:revision>
  <dcterms:created xsi:type="dcterms:W3CDTF">2010-11-13T15:53:01Z</dcterms:created>
  <dcterms:modified xsi:type="dcterms:W3CDTF">2014-10-29T16:50:51Z</dcterms:modified>
</cp:coreProperties>
</file>