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846640" cy="1512168"/>
          </a:xfrm>
        </p:spPr>
        <p:txBody>
          <a:bodyPr>
            <a:normAutofit/>
          </a:bodyPr>
          <a:lstStyle/>
          <a:p>
            <a:r>
              <a:rPr lang="ru-RU" dirty="0" smtClean="0"/>
              <a:t>«Каждый день жизни прибавляет частицу мудрости»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_____________064_4d972720b00b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2132856"/>
            <a:ext cx="6804248" cy="4405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irk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7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aHR0cDovL25zcG9ydGFsLnJ1L3NpdGVzL2RlZmF1bHQvZmlsZXMvMjAxMi80L2VsLnRhYmxpY2EtcHJpbG96aGVuaWVfMy5qcGc=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95536" y="404664"/>
          <a:ext cx="8280920" cy="6467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9576"/>
                <a:gridCol w="2507068"/>
                <a:gridCol w="1975265"/>
                <a:gridCol w="2659011"/>
              </a:tblGrid>
              <a:tr h="1530170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Calibri"/>
                          <a:cs typeface="Times New Roman"/>
                        </a:rPr>
                        <a:t>1 скл.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Calibri"/>
                          <a:cs typeface="Times New Roman"/>
                        </a:rPr>
                        <a:t>2 скл.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Calibri"/>
                          <a:cs typeface="Times New Roman"/>
                        </a:rPr>
                        <a:t>3 скл.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30170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Calibri"/>
                          <a:cs typeface="Times New Roman"/>
                        </a:rPr>
                        <a:t>Р.п.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i="1">
                          <a:latin typeface="Times New Roman"/>
                          <a:ea typeface="Calibri"/>
                          <a:cs typeface="Times New Roman"/>
                        </a:rPr>
                        <a:t>-ы, -и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i="1">
                          <a:latin typeface="Times New Roman"/>
                          <a:ea typeface="Calibri"/>
                          <a:cs typeface="Times New Roman"/>
                        </a:rPr>
                        <a:t>-а, -я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i="1" dirty="0">
                          <a:latin typeface="Times New Roman"/>
                          <a:ea typeface="Calibri"/>
                          <a:cs typeface="Times New Roman"/>
                        </a:rPr>
                        <a:t>-и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30170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Calibri"/>
                          <a:cs typeface="Times New Roman"/>
                        </a:rPr>
                        <a:t>Д.п.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i="1">
                          <a:latin typeface="Times New Roman"/>
                          <a:ea typeface="Calibri"/>
                          <a:cs typeface="Times New Roman"/>
                        </a:rPr>
                        <a:t>-е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i="1">
                          <a:latin typeface="Times New Roman"/>
                          <a:ea typeface="Calibri"/>
                          <a:cs typeface="Times New Roman"/>
                        </a:rPr>
                        <a:t>-у, -ю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i="1">
                          <a:latin typeface="Times New Roman"/>
                          <a:ea typeface="Calibri"/>
                          <a:cs typeface="Times New Roman"/>
                        </a:rPr>
                        <a:t>-и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30170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Calibri"/>
                          <a:cs typeface="Times New Roman"/>
                        </a:rPr>
                        <a:t>П.п.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i="1">
                          <a:latin typeface="Times New Roman"/>
                          <a:ea typeface="Calibri"/>
                          <a:cs typeface="Times New Roman"/>
                        </a:rPr>
                        <a:t>-е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i="1">
                          <a:latin typeface="Times New Roman"/>
                          <a:ea typeface="Calibri"/>
                          <a:cs typeface="Times New Roman"/>
                        </a:rPr>
                        <a:t>-е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i="1" dirty="0">
                          <a:latin typeface="Times New Roman"/>
                          <a:ea typeface="Calibri"/>
                          <a:cs typeface="Times New Roman"/>
                        </a:rPr>
                        <a:t>-и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435280" cy="4873752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   купили </a:t>
            </a:r>
            <a:r>
              <a:rPr lang="ru-RU" sz="6000" b="1" i="1" dirty="0" err="1" smtClean="0">
                <a:latin typeface="Times New Roman" pitchFamily="18" charset="0"/>
                <a:cs typeface="Times New Roman" pitchFamily="18" charset="0"/>
              </a:rPr>
              <a:t>Вареньк</a:t>
            </a:r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(е, и)</a:t>
            </a:r>
          </a:p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    Купили</a:t>
            </a: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8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кому</a:t>
            </a: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?) </a:t>
            </a:r>
            <a:r>
              <a:rPr lang="ru-RU" sz="4800" b="1" i="1" dirty="0" err="1" smtClean="0">
                <a:latin typeface="Times New Roman" pitchFamily="18" charset="0"/>
                <a:cs typeface="Times New Roman" pitchFamily="18" charset="0"/>
              </a:rPr>
              <a:t>Вареньк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800" b="1" i="1" dirty="0" err="1" smtClean="0">
                <a:latin typeface="Times New Roman" pitchFamily="18" charset="0"/>
                <a:cs typeface="Times New Roman" pitchFamily="18" charset="0"/>
              </a:rPr>
              <a:t>е,и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– (</a:t>
            </a:r>
            <a:r>
              <a:rPr lang="ru-RU" sz="6000" dirty="0" smtClean="0"/>
              <a:t>д.п., 1-го склонения)</a:t>
            </a:r>
          </a:p>
          <a:p>
            <a:r>
              <a:rPr lang="ru-RU" sz="6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i="1" dirty="0" smtClean="0">
                <a:latin typeface="Times New Roman" pitchFamily="18" charset="0"/>
                <a:cs typeface="Times New Roman" pitchFamily="18" charset="0"/>
              </a:rPr>
              <a:t>    купили </a:t>
            </a:r>
            <a:r>
              <a:rPr lang="ru-RU" sz="6000" i="1" dirty="0" smtClean="0">
                <a:latin typeface="Times New Roman" pitchFamily="18" charset="0"/>
                <a:cs typeface="Times New Roman" pitchFamily="18" charset="0"/>
              </a:rPr>
              <a:t>Вареньк</a:t>
            </a:r>
            <a:r>
              <a:rPr lang="ru-RU" sz="6000" b="1" i="1" u="sng" dirty="0" smtClean="0">
                <a:latin typeface="Times New Roman" pitchFamily="18" charset="0"/>
                <a:cs typeface="Times New Roman" pitchFamily="18" charset="0"/>
              </a:rPr>
              <a:t>е</a:t>
            </a:r>
          </a:p>
          <a:p>
            <a:endParaRPr lang="ru-RU" sz="60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26968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8363272" cy="6453336"/>
          </a:xfrm>
        </p:spPr>
        <p:txBody>
          <a:bodyPr>
            <a:normAutofit/>
          </a:bodyPr>
          <a:lstStyle/>
          <a:p>
            <a:r>
              <a:rPr lang="ru-RU" sz="4400" b="1" smtClean="0">
                <a:latin typeface="Times New Roman" pitchFamily="18" charset="0"/>
                <a:cs typeface="Times New Roman" pitchFamily="18" charset="0"/>
              </a:rPr>
              <a:t>         ЖДЕАРТИСТНДУ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ab3aec5fcb914c4de6b7fa6961545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1268760"/>
            <a:ext cx="4191930" cy="558924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4797152"/>
            <a:ext cx="3707904" cy="17281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Артист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9087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</a:t>
            </a:r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Артист</a:t>
            </a:r>
            <a:endParaRPr lang="ru-RU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71750387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196752"/>
            <a:ext cx="1781606" cy="3350038"/>
          </a:xfrm>
        </p:spPr>
      </p:pic>
      <p:sp>
        <p:nvSpPr>
          <p:cNvPr id="5" name="Прямоугольник 4"/>
          <p:cNvSpPr/>
          <p:nvPr/>
        </p:nvSpPr>
        <p:spPr>
          <a:xfrm>
            <a:off x="179512" y="4725144"/>
            <a:ext cx="2448272" cy="12961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На арене</a:t>
            </a:r>
            <a:endParaRPr lang="ru-RU" sz="3600" b="1" dirty="0"/>
          </a:p>
        </p:txBody>
      </p:sp>
      <p:pic>
        <p:nvPicPr>
          <p:cNvPr id="6" name="Рисунок 5" descr="935a6e8eafb91fef654a45a61a167a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1268760"/>
            <a:ext cx="2250928" cy="338485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843808" y="4725144"/>
            <a:ext cx="2520280" cy="12961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Цирка</a:t>
            </a:r>
            <a:endParaRPr lang="ru-RU" sz="4000" b="1" dirty="0"/>
          </a:p>
        </p:txBody>
      </p:sp>
      <p:pic>
        <p:nvPicPr>
          <p:cNvPr id="8" name="Рисунок 7" descr="2383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692696"/>
            <a:ext cx="3024336" cy="388235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796136" y="4725144"/>
            <a:ext cx="2952328" cy="129614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На велосипеде</a:t>
            </a:r>
            <a:endParaRPr lang="ru-RU" sz="3200" b="1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1835696" y="764704"/>
            <a:ext cx="504056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635896" y="764704"/>
            <a:ext cx="72008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076056" y="476672"/>
            <a:ext cx="432048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323528" y="5949280"/>
            <a:ext cx="2160240" cy="90872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1 </a:t>
            </a:r>
            <a:r>
              <a:rPr lang="ru-RU" sz="2000" dirty="0" err="1" smtClean="0"/>
              <a:t>скл.,П.п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2987824" y="5949280"/>
            <a:ext cx="2160240" cy="90872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2скл., Р.п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19" name="Овал 18"/>
          <p:cNvSpPr/>
          <p:nvPr/>
        </p:nvSpPr>
        <p:spPr>
          <a:xfrm>
            <a:off x="6084168" y="5949280"/>
            <a:ext cx="2160240" cy="90872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2 </a:t>
            </a:r>
            <a:r>
              <a:rPr lang="ru-RU" sz="2000" b="1" dirty="0" err="1" smtClean="0"/>
              <a:t>скл.,П.п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0" grpId="1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5868144" cy="6597352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1 склонение </a:t>
            </a:r>
            <a:r>
              <a:rPr lang="ru-RU" sz="4400" dirty="0" smtClean="0"/>
              <a:t>– хлопок в ладоши </a:t>
            </a:r>
          </a:p>
          <a:p>
            <a:endParaRPr lang="ru-RU" sz="4400" dirty="0" smtClean="0"/>
          </a:p>
          <a:p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2 склонение </a:t>
            </a:r>
            <a:r>
              <a:rPr lang="ru-RU" sz="4400" dirty="0" smtClean="0"/>
              <a:t>– присели</a:t>
            </a:r>
          </a:p>
          <a:p>
            <a:endParaRPr lang="ru-RU" sz="4400" dirty="0" smtClean="0"/>
          </a:p>
          <a:p>
            <a:r>
              <a:rPr lang="ru-RU" sz="4400" b="1" dirty="0" smtClean="0">
                <a:solidFill>
                  <a:schemeClr val="accent1"/>
                </a:solidFill>
              </a:rPr>
              <a:t>3 склонение </a:t>
            </a:r>
            <a:r>
              <a:rPr lang="ru-RU" sz="4400" dirty="0" smtClean="0"/>
              <a:t>– прыгни на месте</a:t>
            </a:r>
            <a:endParaRPr lang="ru-RU" sz="4400" dirty="0"/>
          </a:p>
        </p:txBody>
      </p:sp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8775" y="0"/>
            <a:ext cx="370522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122</TotalTime>
  <Words>112</Words>
  <Application>Microsoft Office PowerPoint</Application>
  <PresentationFormat>Экран (4:3)</PresentationFormat>
  <Paragraphs>33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«Каждый день жизни прибавляет частицу мудрости»</vt:lpstr>
      <vt:lpstr>Слайд 2</vt:lpstr>
      <vt:lpstr>Слайд 3</vt:lpstr>
      <vt:lpstr>Слайд 4</vt:lpstr>
      <vt:lpstr>Слайд 5</vt:lpstr>
      <vt:lpstr>Слайд 6</vt:lpstr>
      <vt:lpstr>                    Артист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«Каждый день жизни прибавляет частицу мудрости»</dc:title>
  <dc:creator>Ника Жохова</dc:creator>
  <cp:lastModifiedBy>Вероника</cp:lastModifiedBy>
  <cp:revision>15</cp:revision>
  <dcterms:created xsi:type="dcterms:W3CDTF">2014-03-16T08:26:04Z</dcterms:created>
  <dcterms:modified xsi:type="dcterms:W3CDTF">2014-03-16T20:52:02Z</dcterms:modified>
</cp:coreProperties>
</file>