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смайлик-зеленый-e13487486032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548680"/>
            <a:ext cx="6003751" cy="5796349"/>
          </a:xfrm>
          <a:prstGeom prst="rect">
            <a:avLst/>
          </a:prstGeom>
        </p:spPr>
      </p:pic>
      <p:sp>
        <p:nvSpPr>
          <p:cNvPr id="5" name="Овальная выноска 4"/>
          <p:cNvSpPr/>
          <p:nvPr/>
        </p:nvSpPr>
        <p:spPr>
          <a:xfrm>
            <a:off x="5220072" y="0"/>
            <a:ext cx="3672408" cy="2304256"/>
          </a:xfrm>
          <a:prstGeom prst="wedgeEllipseCallout">
            <a:avLst>
              <a:gd name="adj1" fmla="val -30564"/>
              <a:gd name="adj2" fmla="val 625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егодня у меня все получалось и мне было легко на уроке!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get_im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6840839" cy="5127848"/>
          </a:xfrm>
        </p:spPr>
      </p:pic>
      <p:sp>
        <p:nvSpPr>
          <p:cNvPr id="5" name="Овальная выноска 4"/>
          <p:cNvSpPr/>
          <p:nvPr/>
        </p:nvSpPr>
        <p:spPr>
          <a:xfrm>
            <a:off x="4427984" y="4941168"/>
            <a:ext cx="4176464" cy="1800200"/>
          </a:xfrm>
          <a:prstGeom prst="wedgeEllipseCallout">
            <a:avLst>
              <a:gd name="adj1" fmla="val -31702"/>
              <a:gd name="adj2" fmla="val -6632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 мне было тяжело на уроке, но я буду учить, чтобы все понимать!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До новых встреч ,ребята!</a:t>
            </a:r>
            <a:endParaRPr lang="ru-RU" dirty="0"/>
          </a:p>
        </p:txBody>
      </p:sp>
      <p:pic>
        <p:nvPicPr>
          <p:cNvPr id="5" name="Содержимое 4" descr="1291491228_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986756"/>
            <a:ext cx="7620000" cy="42862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34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Слайд 1</vt:lpstr>
      <vt:lpstr>Слайд 2</vt:lpstr>
      <vt:lpstr>До новых встреч ,ребята!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</cp:revision>
  <dcterms:created xsi:type="dcterms:W3CDTF">2013-10-19T11:36:04Z</dcterms:created>
  <dcterms:modified xsi:type="dcterms:W3CDTF">2013-10-19T11:47:52Z</dcterms:modified>
</cp:coreProperties>
</file>