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79" r:id="rId4"/>
    <p:sldId id="259" r:id="rId5"/>
    <p:sldId id="261" r:id="rId6"/>
    <p:sldId id="280" r:id="rId7"/>
    <p:sldId id="266" r:id="rId8"/>
    <p:sldId id="28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2" autoAdjust="0"/>
  </p:normalViewPr>
  <p:slideViewPr>
    <p:cSldViewPr>
      <p:cViewPr>
        <p:scale>
          <a:sx n="50" d="100"/>
          <a:sy n="50" d="100"/>
        </p:scale>
        <p:origin x="-174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B339D-3083-4E18-95A4-38F197FCC8FF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56A2-8AAC-4E61-9695-2EF23E02C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7001-D0C3-454E-B0C1-CE19B0C53C4D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44B3C-C855-44A3-ABB7-8EE339A6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392CE-8F05-470E-AF37-049E9A579164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A082-B7FE-4328-AA45-8B3DB31AF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03341-6FB2-4077-9DFB-8021013DDDC0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EE27-8399-4F48-83ED-B9B4E19F4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E3848-72D6-4DCC-B020-237891462C8E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9B19-F638-46F7-9BDD-145F4305B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E3E9-023F-4C9C-899F-4AAD15F0F02A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5DA3-42C8-4380-9C8C-85EFE9CAA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56942-87F1-4AC8-9709-ABB924FD629E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6889-3866-403F-8F6B-E8C98CC49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CA15-3024-4EB0-A518-9B0E0F66BA6B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BC1B-17C6-493C-8B52-86565BB54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D0C1-F4DE-4E89-A702-EC166AEBAF03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9DE51-CD5D-46F6-B023-91EAFEC1A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451C-2151-4D54-953E-197214BF2A02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C7A0-43D9-4725-B54A-C2FFD7950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F983F-C327-4E93-8876-96A6A1677A93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F62F6-CFC5-4BD0-A235-1AD6B4E8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D69031-5507-44D2-B8C5-5460B9819FC9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F31EE0-9F78-4066-A54C-636B1FC2F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ПРАВОПИСАНИЕ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СОЧЕТАНИЙ ЧА – ЩА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1 класс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785495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s://encrypted-tbn2.gstatic.com/images?q=tbn:ANd9GcRpx0QKGlxOKb00-XnreVT-2r4wK3gddoCiPn0HFhq0w_17hK1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28797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00430" y="164305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Подружились «ту»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и «</a:t>
            </a:r>
            <a:r>
              <a:rPr lang="ru-RU" sz="3200" b="1" dirty="0" err="1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ча</a:t>
            </a:r>
            <a:r>
              <a:rPr lang="ru-RU" sz="32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», </a:t>
            </a:r>
            <a:r>
              <a:rPr lang="ru-RU" sz="3200" b="1" dirty="0" err="1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32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сложились в слово </a:t>
            </a:r>
          </a:p>
        </p:txBody>
      </p:sp>
      <p:sp>
        <p:nvSpPr>
          <p:cNvPr id="15363" name="Текст 5"/>
          <p:cNvSpPr>
            <a:spLocks noGrp="1"/>
          </p:cNvSpPr>
          <p:nvPr>
            <p:ph type="body" idx="1"/>
          </p:nvPr>
        </p:nvSpPr>
        <p:spPr>
          <a:xfrm>
            <a:off x="2428875" y="4572000"/>
            <a:ext cx="4040188" cy="639763"/>
          </a:xfrm>
        </p:spPr>
        <p:txBody>
          <a:bodyPr/>
          <a:lstStyle/>
          <a:p>
            <a:pPr algn="r"/>
            <a:r>
              <a:rPr lang="ru-RU" sz="9600" smtClean="0">
                <a:latin typeface="Times New Roman" pitchFamily="18" charset="0"/>
                <a:cs typeface="Times New Roman" pitchFamily="18" charset="0"/>
              </a:rPr>
              <a:t>    ТУЧА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5"/>
          <p:cNvGrpSpPr>
            <a:grpSpLocks/>
          </p:cNvGrpSpPr>
          <p:nvPr/>
        </p:nvGrpSpPr>
        <p:grpSpPr bwMode="auto">
          <a:xfrm>
            <a:off x="-69850" y="0"/>
            <a:ext cx="9213850" cy="6858000"/>
            <a:chOff x="-69883" y="0"/>
            <a:chExt cx="9213883" cy="6858000"/>
          </a:xfrm>
        </p:grpSpPr>
        <p:pic>
          <p:nvPicPr>
            <p:cNvPr id="1638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69883" y="0"/>
              <a:ext cx="921388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357127" y="0"/>
              <a:ext cx="8215370" cy="60324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>
                    <a:solidFill>
                      <a:srgbClr val="FF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Подружились «</a:t>
              </a:r>
              <a:r>
                <a:rPr lang="ru-RU" sz="4400" b="1" dirty="0" err="1">
                  <a:ln>
                    <a:solidFill>
                      <a:srgbClr val="FF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ро</a:t>
              </a:r>
              <a:r>
                <a:rPr lang="ru-RU" sz="4400" b="1" dirty="0">
                  <a:ln>
                    <a:solidFill>
                      <a:srgbClr val="FF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» и «ща»,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>
                    <a:solidFill>
                      <a:srgbClr val="FF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и сложились в слово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600" b="1" dirty="0">
                  <a:ln w="57150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chemeClr val="bg1"/>
                  </a:solidFill>
                  <a:latin typeface="+mn-lt"/>
                </a:rPr>
                <a:t>ро</a:t>
              </a:r>
              <a:r>
                <a:rPr lang="ru-RU" sz="16600" b="1" dirty="0">
                  <a:ln w="57150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solidFill>
                    <a:srgbClr val="00B050"/>
                  </a:solidFill>
                  <a:latin typeface="+mn-lt"/>
                </a:rPr>
                <a:t>ща</a:t>
              </a:r>
              <a:endParaRPr lang="ru-RU" sz="16600" dirty="0">
                <a:ln w="571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50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>
                    <a:solidFill>
                      <a:srgbClr val="FF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 </a:t>
              </a:r>
              <a:endParaRPr lang="ru-RU" sz="4400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400" b="1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dirty="0">
                  <a:ln>
                    <a:solidFill>
                      <a:srgbClr val="FF0000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Вот какая красота! </a:t>
              </a:r>
              <a:endParaRPr lang="ru-RU" sz="4400" dirty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5"/>
          <p:cNvGrpSpPr>
            <a:grpSpLocks/>
          </p:cNvGrpSpPr>
          <p:nvPr/>
        </p:nvGrpSpPr>
        <p:grpSpPr bwMode="auto">
          <a:xfrm>
            <a:off x="5313363" y="4005263"/>
            <a:ext cx="3402012" cy="2424112"/>
            <a:chOff x="714348" y="0"/>
            <a:chExt cx="7786710" cy="5000636"/>
          </a:xfrm>
        </p:grpSpPr>
        <p:pic>
          <p:nvPicPr>
            <p:cNvPr id="1744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48" y="0"/>
              <a:ext cx="7786710" cy="500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000364" y="0"/>
              <a:ext cx="3571899" cy="16158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ln w="38100">
                    <a:solidFill>
                      <a:srgbClr val="C00000"/>
                    </a:solidFill>
                  </a:ln>
                  <a:solidFill>
                    <a:srgbClr val="FFC000"/>
                  </a:solidFill>
                  <a:latin typeface="+mn-lt"/>
                </a:rPr>
                <a:t>чай</a:t>
              </a:r>
            </a:p>
          </p:txBody>
        </p:sp>
      </p:grpSp>
      <p:sp>
        <p:nvSpPr>
          <p:cNvPr id="17410" name="AutoShape 2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AutoShape 4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AutoShape 6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utoShape 8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AutoShape 10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AutoShape 12" descr="data:image/jpeg;base64,/9j/4AAQSkZJRgABAQAAAQABAAD/2wCEAAkGBwgHBgkIBwgKCgkLDRYPDQwMDRsUFRAWIB0iIiAdHx8kKDQsJCYxJx8fLT0tMTU3Ojo6Iys/RD84QzQ5OjcBCgoKDQwNGg8PGjclHyU3Nzc3Nzc3Nzc3Nzc3Nzc3Nzc3Nzc3Nzc3Nzc3Nzc3Nzc3Nzc3Nzc3Nzc3Nzc3Nzc3N//AABEIAGAAYQMBIgACEQEDEQH/xAAcAAACAwEBAQEAAAAAAAAAAAAFBgAEBwEDAgj/xABAEAABAwIEAwYBCQUIAwAAAAABAgMEBREABhIhEzFBBxQiUWFxMiNCUoGCkZKh0RViorHBF1NUY3Kj4fAWJEP/xAAWAQEBAQAAAAAAAAAAAAAAAAAAAQL/xAAXEQEBAQEAAAAAAAAAAAAAAAAAAREx/9oADAMBAAIRAxEAPwDccTFFEeWL63gftnFSpyjS4in5T/olKVm6z5AYAq+80w0p15xLbaRdSlGwGFKr54ZZPCprPFWo6UuO3AUfJKeaj6bYBuGr5ofUUa+7ME6jqJQi3RI+ev8Al/CS1Iy+pqQe56XIcyDdFRQsh1C78iee4UCkJAAKVXAuMAMdfzXVm3HVLdjMJRrUVr4ACfZIKxyOygMeasl1GS+luRVmQ4tsuaVNKdukWFwdQ8x9+Hg014vl/iJ4y2Q04rUbLSCSNvdSvvOF7MdcnUKrUWnMU9S2pklqKqWpdmkBerwJ3uVWQTysNvPALcLJ8qdGgS6dWUJTPjiQwkxlIWUEA72WbfEPvx89yz3SEJeps5cxgrKUhEkOXtcHZ2w6HYXO22GBFcqsbOEOgGBES04XEoRHfUp1hhKbpdWAnShCiLAGx98NP7M8UdQsO7EqaAWbJJBF7W8iR9eAz2mdraoUnuea6cuOsfE600pKkjoVNK8XTmOfQY0qlVODV4SJtMlNSYy/hcaVcex8j6HcYWa5llVV7pBqUZmdFK3XZMqQd2hvZKN7pJKhYjYJQQeYxm03LeYMhL/8lydIek0pwanI5v4kdCpPUHooWNj06hveJhNyLm6NnSmGVAe4b7dhIircOtk/1Seh/rcYZeBJ3+UPPazh/TAXcTFPgSP7z/cP6YmAsSHm47K3nlBDaElSlHoBjOZEh3M1YJfeMaG2QFOKVpDSVGwSD9NR+78NzHaFVC0y1TmrqW5ZxaUndQvZCR7q/MDHKRENKiKQ3LiyG2WVLq0Pu5W4skE6kAeLe2kJIIIAA5bgbgwERUNKUwGDEK0Nd3UdLjR80/UNuhTttzVa/SKhNz1S3m6hMdjPx5C2lJT8jEWkNlsjSNyVAnxHxcuWPaP2hB2lSZDdGdZfbq6KTGiPOhtTjigmxXsdGxNx4rWwWy1WzVIT8xMRTCmJTsaZFSvicJ1CrKKCANQ62sL3va+xLJoD2ZmorzLmdypPTXl2ioWuSNkvBLnESiwCbA2tbppPXDpVqPDqyoSpiFKMKUmUxpURZxIIBPnzO2BNQeTRqyzWW1A06foZmlPwoXyae8rfNJ8ik9MMpNhc4IUMtZapT0lOZo/fmZcxwvup784pC1XI8Sb2IHQW2w0VBl+TCdZiylRHlpsl9CAot+oB2v74GZKVqytTiP7v+pwbwCh2XNSWssrbnLkuOpnSRrk3K1J4hsTfzFsH50ZQWuUw2H5PC4Tbbi7NpBO5P5X5mybDBDCxnTM8rLUVUtulokxGmVOvyHpiWEJtyQm4JUs9BYe+AzLO1GfyFmNOcMpKbUwh3hz4rR8KCbFSFAcgRY+mx6XOxZerMTMFGi1Snr1R5CNQvzSeqT6g3B9sCpzTc6I0ic5FhUWYxp7kpkB1xxwE2PQEXvZIJJF72Fjn/ZLKfynnSrZInqPCcUp+HfkVAb290i/2MBs+JiYmAzRxxFUz045IcCY0Zxbqyv4QhqyR7WUUq+zh/piluRUOrksSgvdDzCdKVJ6fON/cbYzrIz5NVqcpUhiOQ22UvSN0ArUu4tqHPT54c63mNFHjUz5BU6RUXksMJjrSlK1FJUValGwTYHqemAru5KpjkWoMcSUkzah+0S6lwBbL4IIUg22tpGxBxdotAYocIx4Ljy1LdW8668oFbrizdSlEC1yfS2PbLdbjZiosaqQkrSy+FeFy2pKkqKVA28iDgngAc+OhbEiNKYLkKSkpkMgXtfmpI/mPrG970crVJ3ucyjT3eJNpqLJdvfvDBHybgPW42PqPXDLIb1tnbcbjCfmajSuLGrdG097YCmnmiQA4yvZYv/FbzF/c10S7PFasnwCf8wfc4rB1clpKtOq5vbbC7lRh6Fl2NT3ikLZU5xNCgoeJalCx9lA/XgqLXsEn26nBkTwt5myfFzHOhy5dQqMdyFcsJiupSlKj8+xSfF0v0wwtICEAC9vXH3gKhZcj05LTUgcRpsJD8ka+Q3UqxFz57jGN9rDjdKzLljN8KS28lDqUPPsAFLmg+LlfmLi3vjSqVmxNQzE9RHabKivtsqf1OKQqyQrSNYSolBPMX5jCR24KE3IQkKlw5a2ZiAFxuSNXT4lb899vbAap36J/iG/xYmPzp/aI39Jz8eJgHzs+QV1arRFMMSFcNsJZkbIJQpd7nSeV/LD3XsvN1ykR4Dymo6WlocLaY7bzR0j4dLiSNPtY4z1AbovalIhyWgqLOWtspX8JS6NY587qGj68alTUraioaXFYipRshlhWpKU9Ogt7AWwHhluiRsu0WNS4alraYCvG5bUpSlFSibbbknBPCxl/O9Nr1TMCIxLbWptx1lx5CQl1CF8NRFlEpsraygDhnwEwOlB1EeU0xbiqaVwtXLVY2/76YI48ZDXEAKfiHLAIGV1ZhpcyY3W4wciOfLcZsA8M3tbbmLAbWvz+t4itayl3YoIukg8/I4+4zZK1LUi3QbWxZAsLDBbddxDiYB5kzTTsumIiaXFvS3UtNNMpClbqCdR3FkgqSCfUDmcEVYGUURa+3WZNSlTHmG3W2Q6lAISsgnUpIBXYAAX5DCR24IELIQYVEhxFuzEeGL8K9I5/CLHc7b++NXlFzu7gZbbccIslDqtKVehNj/I4xbtXbaquZcsZPhRW2Ap1K3o7BAS3rPi2FtrXN/fALX9niPou/gGJj9F9wif4dv8ADiYDOO2ykuohxcxQiUvRFJbdWkXKU6roX9lZ/iwbyhXU1uBGq9PhwmWXm9VUluPWWhabgoAtc23N1EAAggG+zdNisToj0SW0l2O+2ptxtQ2UkixGMDYXI7Jc6OU6rNql5bqCw4hS06tkkFKwPpo2uOux8sBpWTsgDLtURPFUTKCWnW0lEYNuPhxevU+4FHiqHIGww84F06opeDCu8Ny++6nWFRk3bS0ALHV5bjfqVbC3IJ2lrdjUHvsao1KLJbWGo7UF1KOO64oJQFaknYHfbpfAN+JihQoUin0iLEmzXZ0lpFnZLvxOK5k+1zt6Wx2t1aJQ6W/UagtSI7IGopSVEkkAAAcySQPrwF7EwPolWarMRchqPKj6HVNKblNFCgoc7dFD1BI9cdrzrrFDqD0dxLbyIzim1qvZKgk2JsCbA+QOAv4T805CjV+W9NTUpsSU8WAtTa7p0NLCgkJ2tvc89ib2OBnZZUZcqTUY0upvVRTLEdZlJmCQwSpJJCfAkpV5g32th0nSVla4rDgYk8LituOou2QDuD+V+Rsq49AGVeW20nvU9iJKosdBc70HhxGXUXHLkbm6bpIIO1tyRnXZLEfzXnSrZ3nJPCaWpiHfkFEb29km328Us7Vh/PuY05PyklCY63eLPlNDwrIsFLURzAFh67DrYbFl6jQ8v0aLS6ejTHjo0pvzUeZUfUm5PvgCWJiYmA8BMYPJy/sDgPmui0fNVHdp1VQVtK8SHEpOtpfRaTbYj/g4LphsJ+FFvtHHREZHJFvZRwGBRJ2Z+ySaqDJS5UsuvqIS41dIF+qD/wDNfXSdj+eNMy7mmmVjVIo8pC6dDgjh0xKP/YLlzfUki4sEgJIJBKlX6YbZNNhyo648phDzDidK23LqSoeRBxmGZ+xeO68Z2Uqi5TJSfEhpxaigH91Y8SPzwGloqsUOlh1wIeS0HHE7kIBuOdvMH7jgXm+mw815cfpRmcESAhxt4N67FKgoG3UXAv6HGUPO9qmXEONVKlitxdOgrKOOVI5EamyF9fnY+z2tTIbiHKpkp5ooQWtXHcbCUmxsApHoPuwGm5JpcegQpI75GdM+QqUEQ2C0wgFKRZtFztsDz64OGqwyphKXgRIJDSgkkKIBNr+wP3HGH03tUU3EgxqLk+U+mCwGGVqlrWbWA30osfhGPZNY7UMxJDNGy/8AsqOVkhamSgi+5Op4+p3AwGl1fMMelJh1CXKYgQ0rebmRHhYuDey27JupWpIt0KVknkMZhU801vPjwy1kuM9DpDfgckOkiyP3j0AHJIuduvQ1QexuVKlCfnatuzXybqZYcUb+inDv9QA6741Cm0KmUuKiNTobcdlHwobuPc+p9cAEyHlSkZLpXdYauLKcsZUtSCFOq/okb2HT1NyWbvbH0z+E4ndGb30b/wCo473Vocgd/wB4/rgOd7Y+n+Rx3E7u35K/Gf1x3Af/2Q=="/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AutoShape 14" descr="data:image/jpeg;base64,/9j/4AAQSkZJRgABAQAAAQABAAD/2wCEAAkGBwgHBgkIBwgKCgkLDRYPDQwMDRsUFRAWIB0iIiAdHx8kKDQsJCYxJx8fLT0tMTU3Ojo6Iys/RD84QzQ5OjcBCgoKDQwNGg8PGjclHyU3Nzc3Nzc3Nzc3Nzc3Nzc3Nzc3Nzc3Nzc3Nzc3Nzc3Nzc3Nzc3Nzc3Nzc3Nzc3Nzc3N//AABEIAGAAYQMBIgACEQEDEQH/xAAcAAACAwEBAQEAAAAAAAAAAAAFBgAEBwEDAgj/xABAEAABAwIEAwYBCQUIAwAAAAABAgMEBREABhIhEzFBBxQiUWFxMiNCUoGCkZKh0RViorHBF1NUY3Kj4fAWJEP/xAAWAQEBAQAAAAAAAAAAAAAAAAAAAQL/xAAXEQEBAQEAAAAAAAAAAAAAAAAAAREx/9oADAMBAAIRAxEAPwDccTFFEeWL63gftnFSpyjS4in5T/olKVm6z5AYAq+80w0p15xLbaRdSlGwGFKr54ZZPCprPFWo6UuO3AUfJKeaj6bYBuGr5ofUUa+7ME6jqJQi3RI+ev8Al/CS1Iy+pqQe56XIcyDdFRQsh1C78iee4UCkJAAKVXAuMAMdfzXVm3HVLdjMJRrUVr4ACfZIKxyOygMeasl1GS+luRVmQ4tsuaVNKdukWFwdQ8x9+Hg014vl/iJ4y2Q04rUbLSCSNvdSvvOF7MdcnUKrUWnMU9S2pklqKqWpdmkBerwJ3uVWQTysNvPALcLJ8qdGgS6dWUJTPjiQwkxlIWUEA72WbfEPvx89yz3SEJeps5cxgrKUhEkOXtcHZ2w6HYXO22GBFcqsbOEOgGBES04XEoRHfUp1hhKbpdWAnShCiLAGx98NP7M8UdQsO7EqaAWbJJBF7W8iR9eAz2mdraoUnuea6cuOsfE600pKkjoVNK8XTmOfQY0qlVODV4SJtMlNSYy/hcaVcex8j6HcYWa5llVV7pBqUZmdFK3XZMqQd2hvZKN7pJKhYjYJQQeYxm03LeYMhL/8lydIek0pwanI5v4kdCpPUHooWNj06hveJhNyLm6NnSmGVAe4b7dhIircOtk/1Seh/rcYZeBJ3+UPPazh/TAXcTFPgSP7z/cP6YmAsSHm47K3nlBDaElSlHoBjOZEh3M1YJfeMaG2QFOKVpDSVGwSD9NR+78NzHaFVC0y1TmrqW5ZxaUndQvZCR7q/MDHKRENKiKQ3LiyG2WVLq0Pu5W4skE6kAeLe2kJIIIAA5bgbgwERUNKUwGDEK0Nd3UdLjR80/UNuhTttzVa/SKhNz1S3m6hMdjPx5C2lJT8jEWkNlsjSNyVAnxHxcuWPaP2hB2lSZDdGdZfbq6KTGiPOhtTjigmxXsdGxNx4rWwWy1WzVIT8xMRTCmJTsaZFSvicJ1CrKKCANQ62sL3va+xLJoD2ZmorzLmdypPTXl2ioWuSNkvBLnESiwCbA2tbppPXDpVqPDqyoSpiFKMKUmUxpURZxIIBPnzO2BNQeTRqyzWW1A06foZmlPwoXyae8rfNJ8ik9MMpNhc4IUMtZapT0lOZo/fmZcxwvup784pC1XI8Sb2IHQW2w0VBl+TCdZiylRHlpsl9CAot+oB2v74GZKVqytTiP7v+pwbwCh2XNSWssrbnLkuOpnSRrk3K1J4hsTfzFsH50ZQWuUw2H5PC4Tbbi7NpBO5P5X5mybDBDCxnTM8rLUVUtulokxGmVOvyHpiWEJtyQm4JUs9BYe+AzLO1GfyFmNOcMpKbUwh3hz4rR8KCbFSFAcgRY+mx6XOxZerMTMFGi1Snr1R5CNQvzSeqT6g3B9sCpzTc6I0ic5FhUWYxp7kpkB1xxwE2PQEXvZIJJF72Fjn/ZLKfynnSrZInqPCcUp+HfkVAb290i/2MBs+JiYmAzRxxFUz045IcCY0Zxbqyv4QhqyR7WUUq+zh/piluRUOrksSgvdDzCdKVJ6fON/cbYzrIz5NVqcpUhiOQ22UvSN0ArUu4tqHPT54c63mNFHjUz5BU6RUXksMJjrSlK1FJUValGwTYHqemAru5KpjkWoMcSUkzah+0S6lwBbL4IIUg22tpGxBxdotAYocIx4Ljy1LdW8668oFbrizdSlEC1yfS2PbLdbjZiosaqQkrSy+FeFy2pKkqKVA28iDgngAc+OhbEiNKYLkKSkpkMgXtfmpI/mPrG970crVJ3ucyjT3eJNpqLJdvfvDBHybgPW42PqPXDLIb1tnbcbjCfmajSuLGrdG097YCmnmiQA4yvZYv/FbzF/c10S7PFasnwCf8wfc4rB1clpKtOq5vbbC7lRh6Fl2NT3ikLZU5xNCgoeJalCx9lA/XgqLXsEn26nBkTwt5myfFzHOhy5dQqMdyFcsJiupSlKj8+xSfF0v0wwtICEAC9vXH3gKhZcj05LTUgcRpsJD8ka+Q3UqxFz57jGN9rDjdKzLljN8KS28lDqUPPsAFLmg+LlfmLi3vjSqVmxNQzE9RHabKivtsqf1OKQqyQrSNYSolBPMX5jCR24KE3IQkKlw5a2ZiAFxuSNXT4lb899vbAap36J/iG/xYmPzp/aI39Jz8eJgHzs+QV1arRFMMSFcNsJZkbIJQpd7nSeV/LD3XsvN1ykR4Dymo6WlocLaY7bzR0j4dLiSNPtY4z1AbovalIhyWgqLOWtspX8JS6NY587qGj68alTUraioaXFYipRshlhWpKU9Ogt7AWwHhluiRsu0WNS4alraYCvG5bUpSlFSibbbknBPCxl/O9Nr1TMCIxLbWptx1lx5CQl1CF8NRFlEpsraygDhnwEwOlB1EeU0xbiqaVwtXLVY2/76YI48ZDXEAKfiHLAIGV1ZhpcyY3W4wciOfLcZsA8M3tbbmLAbWvz+t4itayl3YoIukg8/I4+4zZK1LUi3QbWxZAsLDBbddxDiYB5kzTTsumIiaXFvS3UtNNMpClbqCdR3FkgqSCfUDmcEVYGUURa+3WZNSlTHmG3W2Q6lAISsgnUpIBXYAAX5DCR24IELIQYVEhxFuzEeGL8K9I5/CLHc7b++NXlFzu7gZbbccIslDqtKVehNj/I4xbtXbaquZcsZPhRW2Ap1K3o7BAS3rPi2FtrXN/fALX9niPou/gGJj9F9wif4dv8ADiYDOO2ykuohxcxQiUvRFJbdWkXKU6roX9lZ/iwbyhXU1uBGq9PhwmWXm9VUluPWWhabgoAtc23N1EAAggG+zdNisToj0SW0l2O+2ptxtQ2UkixGMDYXI7Jc6OU6rNql5bqCw4hS06tkkFKwPpo2uOux8sBpWTsgDLtURPFUTKCWnW0lEYNuPhxevU+4FHiqHIGww84F06opeDCu8Ny++6nWFRk3bS0ALHV5bjfqVbC3IJ2lrdjUHvsao1KLJbWGo7UF1KOO64oJQFaknYHfbpfAN+JihQoUin0iLEmzXZ0lpFnZLvxOK5k+1zt6Wx2t1aJQ6W/UagtSI7IGopSVEkkAAAcySQPrwF7EwPolWarMRchqPKj6HVNKblNFCgoc7dFD1BI9cdrzrrFDqD0dxLbyIzim1qvZKgk2JsCbA+QOAv4T805CjV+W9NTUpsSU8WAtTa7p0NLCgkJ2tvc89ib2OBnZZUZcqTUY0upvVRTLEdZlJmCQwSpJJCfAkpV5g32th0nSVla4rDgYk8LituOou2QDuD+V+Rsq49AGVeW20nvU9iJKosdBc70HhxGXUXHLkbm6bpIIO1tyRnXZLEfzXnSrZ3nJPCaWpiHfkFEb29km328Us7Vh/PuY05PyklCY63eLPlNDwrIsFLURzAFh67DrYbFl6jQ8v0aLS6ejTHjo0pvzUeZUfUm5PvgCWJiYmA8BMYPJy/sDgPmui0fNVHdp1VQVtK8SHEpOtpfRaTbYj/g4LphsJ+FFvtHHREZHJFvZRwGBRJ2Z+ySaqDJS5UsuvqIS41dIF+qD/wDNfXSdj+eNMy7mmmVjVIo8pC6dDgjh0xKP/YLlzfUki4sEgJIJBKlX6YbZNNhyo648phDzDidK23LqSoeRBxmGZ+xeO68Z2Uqi5TJSfEhpxaigH91Y8SPzwGloqsUOlh1wIeS0HHE7kIBuOdvMH7jgXm+mw815cfpRmcESAhxt4N67FKgoG3UXAv6HGUPO9qmXEONVKlitxdOgrKOOVI5EamyF9fnY+z2tTIbiHKpkp5ooQWtXHcbCUmxsApHoPuwGm5JpcegQpI75GdM+QqUEQ2C0wgFKRZtFztsDz64OGqwyphKXgRIJDSgkkKIBNr+wP3HGH03tUU3EgxqLk+U+mCwGGVqlrWbWA30osfhGPZNY7UMxJDNGy/8AsqOVkhamSgi+5Op4+p3AwGl1fMMelJh1CXKYgQ0rebmRHhYuDey27JupWpIt0KVknkMZhU801vPjwy1kuM9DpDfgckOkiyP3j0AHJIuduvQ1QexuVKlCfnatuzXybqZYcUb+inDv9QA6741Cm0KmUuKiNTobcdlHwobuPc+p9cAEyHlSkZLpXdYauLKcsZUtSCFOq/okb2HT1NyWbvbH0z+E4ndGb30b/wCo473Vocgd/wB4/rgOd7Y+n+Rx3E7u35K/Gf1x3Af/2Q=="/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AutoShape 16" descr="data:image/jpeg;base64,/9j/4AAQSkZJRgABAQAAAQABAAD/2wCEAAkGBwgHBgkIBwgKCgkLDRYPDQwMDRsUFRAWIB0iIiAdHx8kKDQsJCYxJx8fLT0tMTU3Ojo6Iys/RD84QzQ5OjcBCgoKDQwNGg8PGjclHyU3Nzc3Nzc3Nzc3Nzc3Nzc3Nzc3Nzc3Nzc3Nzc3Nzc3Nzc3Nzc3Nzc3Nzc3Nzc3Nzc3N//AABEIAGAAYQMBIgACEQEDEQH/xAAcAAACAwEBAQEAAAAAAAAAAAAFBgAEBwEDAgj/xABAEAABAwIEAwYBCQUIAwAAAAABAgMEBREABhIhEzFBBxQiUWFxMiNCUoGCkZKh0RViorHBF1NUY3Kj4fAWJEP/xAAWAQEBAQAAAAAAAAAAAAAAAAAAAQL/xAAXEQEBAQEAAAAAAAAAAAAAAAAAAREx/9oADAMBAAIRAxEAPwDccTFFEeWL63gftnFSpyjS4in5T/olKVm6z5AYAq+80w0p15xLbaRdSlGwGFKr54ZZPCprPFWo6UuO3AUfJKeaj6bYBuGr5ofUUa+7ME6jqJQi3RI+ev8Al/CS1Iy+pqQe56XIcyDdFRQsh1C78iee4UCkJAAKVXAuMAMdfzXVm3HVLdjMJRrUVr4ACfZIKxyOygMeasl1GS+luRVmQ4tsuaVNKdukWFwdQ8x9+Hg014vl/iJ4y2Q04rUbLSCSNvdSvvOF7MdcnUKrUWnMU9S2pklqKqWpdmkBerwJ3uVWQTysNvPALcLJ8qdGgS6dWUJTPjiQwkxlIWUEA72WbfEPvx89yz3SEJeps5cxgrKUhEkOXtcHZ2w6HYXO22GBFcqsbOEOgGBES04XEoRHfUp1hhKbpdWAnShCiLAGx98NP7M8UdQsO7EqaAWbJJBF7W8iR9eAz2mdraoUnuea6cuOsfE600pKkjoVNK8XTmOfQY0qlVODV4SJtMlNSYy/hcaVcex8j6HcYWa5llVV7pBqUZmdFK3XZMqQd2hvZKN7pJKhYjYJQQeYxm03LeYMhL/8lydIek0pwanI5v4kdCpPUHooWNj06hveJhNyLm6NnSmGVAe4b7dhIircOtk/1Seh/rcYZeBJ3+UPPazh/TAXcTFPgSP7z/cP6YmAsSHm47K3nlBDaElSlHoBjOZEh3M1YJfeMaG2QFOKVpDSVGwSD9NR+78NzHaFVC0y1TmrqW5ZxaUndQvZCR7q/MDHKRENKiKQ3LiyG2WVLq0Pu5W4skE6kAeLe2kJIIIAA5bgbgwERUNKUwGDEK0Nd3UdLjR80/UNuhTttzVa/SKhNz1S3m6hMdjPx5C2lJT8jEWkNlsjSNyVAnxHxcuWPaP2hB2lSZDdGdZfbq6KTGiPOhtTjigmxXsdGxNx4rWwWy1WzVIT8xMRTCmJTsaZFSvicJ1CrKKCANQ62sL3va+xLJoD2ZmorzLmdypPTXl2ioWuSNkvBLnESiwCbA2tbppPXDpVqPDqyoSpiFKMKUmUxpURZxIIBPnzO2BNQeTRqyzWW1A06foZmlPwoXyae8rfNJ8ik9MMpNhc4IUMtZapT0lOZo/fmZcxwvup784pC1XI8Sb2IHQW2w0VBl+TCdZiylRHlpsl9CAot+oB2v74GZKVqytTiP7v+pwbwCh2XNSWssrbnLkuOpnSRrk3K1J4hsTfzFsH50ZQWuUw2H5PC4Tbbi7NpBO5P5X5mybDBDCxnTM8rLUVUtulokxGmVOvyHpiWEJtyQm4JUs9BYe+AzLO1GfyFmNOcMpKbUwh3hz4rR8KCbFSFAcgRY+mx6XOxZerMTMFGi1Snr1R5CNQvzSeqT6g3B9sCpzTc6I0ic5FhUWYxp7kpkB1xxwE2PQEXvZIJJF72Fjn/ZLKfynnSrZInqPCcUp+HfkVAb290i/2MBs+JiYmAzRxxFUz045IcCY0Zxbqyv4QhqyR7WUUq+zh/piluRUOrksSgvdDzCdKVJ6fON/cbYzrIz5NVqcpUhiOQ22UvSN0ArUu4tqHPT54c63mNFHjUz5BU6RUXksMJjrSlK1FJUValGwTYHqemAru5KpjkWoMcSUkzah+0S6lwBbL4IIUg22tpGxBxdotAYocIx4Ljy1LdW8668oFbrizdSlEC1yfS2PbLdbjZiosaqQkrSy+FeFy2pKkqKVA28iDgngAc+OhbEiNKYLkKSkpkMgXtfmpI/mPrG970crVJ3ucyjT3eJNpqLJdvfvDBHybgPW42PqPXDLIb1tnbcbjCfmajSuLGrdG097YCmnmiQA4yvZYv/FbzF/c10S7PFasnwCf8wfc4rB1clpKtOq5vbbC7lRh6Fl2NT3ikLZU5xNCgoeJalCx9lA/XgqLXsEn26nBkTwt5myfFzHOhy5dQqMdyFcsJiupSlKj8+xSfF0v0wwtICEAC9vXH3gKhZcj05LTUgcRpsJD8ka+Q3UqxFz57jGN9rDjdKzLljN8KS28lDqUPPsAFLmg+LlfmLi3vjSqVmxNQzE9RHabKivtsqf1OKQqyQrSNYSolBPMX5jCR24KE3IQkKlw5a2ZiAFxuSNXT4lb899vbAap36J/iG/xYmPzp/aI39Jz8eJgHzs+QV1arRFMMSFcNsJZkbIJQpd7nSeV/LD3XsvN1ykR4Dymo6WlocLaY7bzR0j4dLiSNPtY4z1AbovalIhyWgqLOWtspX8JS6NY587qGj68alTUraioaXFYipRshlhWpKU9Ogt7AWwHhluiRsu0WNS4alraYCvG5bUpSlFSibbbknBPCxl/O9Nr1TMCIxLbWptx1lx5CQl1CF8NRFlEpsraygDhnwEwOlB1EeU0xbiqaVwtXLVY2/76YI48ZDXEAKfiHLAIGV1ZhpcyY3W4wciOfLcZsA8M3tbbmLAbWvz+t4itayl3YoIukg8/I4+4zZK1LUi3QbWxZAsLDBbddxDiYB5kzTTsumIiaXFvS3UtNNMpClbqCdR3FkgqSCfUDmcEVYGUURa+3WZNSlTHmG3W2Q6lAISsgnUpIBXYAAX5DCR24IELIQYVEhxFuzEeGL8K9I5/CLHc7b++NXlFzu7gZbbccIslDqtKVehNj/I4xbtXbaquZcsZPhRW2Ap1K3o7BAS3rPi2FtrXN/fALX9niPou/gGJj9F9wif4dv8ADiYDOO2ykuohxcxQiUvRFJbdWkXKU6roX9lZ/iwbyhXU1uBGq9PhwmWXm9VUluPWWhabgoAtc23N1EAAggG+zdNisToj0SW0l2O+2ptxtQ2UkixGMDYXI7Jc6OU6rNql5bqCw4hS06tkkFKwPpo2uOux8sBpWTsgDLtURPFUTKCWnW0lEYNuPhxevU+4FHiqHIGww84F06opeDCu8Ny++6nWFRk3bS0ALHV5bjfqVbC3IJ2lrdjUHvsao1KLJbWGo7UF1KOO64oJQFaknYHfbpfAN+JihQoUin0iLEmzXZ0lpFnZLvxOK5k+1zt6Wx2t1aJQ6W/UagtSI7IGopSVEkkAAAcySQPrwF7EwPolWarMRchqPKj6HVNKblNFCgoc7dFD1BI9cdrzrrFDqD0dxLbyIzim1qvZKgk2JsCbA+QOAv4T805CjV+W9NTUpsSU8WAtTa7p0NLCgkJ2tvc89ib2OBnZZUZcqTUY0upvVRTLEdZlJmCQwSpJJCfAkpV5g32th0nSVla4rDgYk8LituOou2QDuD+V+Rsq49AGVeW20nvU9iJKosdBc70HhxGXUXHLkbm6bpIIO1tyRnXZLEfzXnSrZ3nJPCaWpiHfkFEb29km328Us7Vh/PuY05PyklCY63eLPlNDwrIsFLURzAFh67DrYbFl6jQ8v0aLS6ejTHjo0pvzUeZUfUm5PvgCWJiYmA8BMYPJy/sDgPmui0fNVHdp1VQVtK8SHEpOtpfRaTbYj/g4LphsJ+FFvtHHREZHJFvZRwGBRJ2Z+ySaqDJS5UsuvqIS41dIF+qD/wDNfXSdj+eNMy7mmmVjVIo8pC6dDgjh0xKP/YLlzfUki4sEgJIJBKlX6YbZNNhyo648phDzDidK23LqSoeRBxmGZ+xeO68Z2Uqi5TJSfEhpxaigH91Y8SPzwGloqsUOlh1wIeS0HHE7kIBuOdvMH7jgXm+mw815cfpRmcESAhxt4N67FKgoG3UXAv6HGUPO9qmXEONVKlitxdOgrKOOVI5EamyF9fnY+z2tTIbiHKpkp5ooQWtXHcbCUmxsApHoPuwGm5JpcegQpI75GdM+QqUEQ2C0wgFKRZtFztsDz64OGqwyphKXgRIJDSgkkKIBNr+wP3HGH03tUU3EgxqLk+U+mCwGGVqlrWbWA30osfhGPZNY7UMxJDNGy/8AsqOVkhamSgi+5Op4+p3AwGl1fMMelJh1CXKYgQ0rebmRHhYuDey27JupWpIt0KVknkMZhU801vPjwy1kuM9DpDfgckOkiyP3j0AHJIuduvQ1QexuVKlCfnatuzXybqZYcUb+inDv9QA6741Cm0KmUuKiNTobcdlHwobuPc+p9cAEyHlSkZLpXdYauLKcsZUtSCFOq/okb2HT1NyWbvbH0z+E4ndGb30b/wCo473Vocgd/wB4/rgOd7Y+n+Rx3E7u35K/Gf1x3Af/2Q=="/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AutoShape 18" descr="data:image/jpeg;base64,/9j/4AAQSkZJRgABAQAAAQABAAD/2wCEAAkGBwgHBgkIBwgKCgkLDRYPDQwMDRsUFRAWIB0iIiAdHx8kKDQsJCYxJx8fLT0tMTU3Ojo6Iys/RD84QzQ5OjcBCgoKDQwNGg8PGjclHyU3Nzc3Nzc3Nzc3Nzc3Nzc3Nzc3Nzc3Nzc3Nzc3Nzc3Nzc3Nzc3Nzc3Nzc3Nzc3Nzc3N//AABEIAGAAYQMBIgACEQEDEQH/xAAcAAACAwEBAQEAAAAAAAAAAAAFBgAEBwEDAgj/xABAEAABAwIEAwYBCQUIAwAAAAABAgMEBREABhIhEzFBBxQiUWFxMiNCUoGCkZKh0RViorHBF1NUY3Kj4fAWJEP/xAAWAQEBAQAAAAAAAAAAAAAAAAAAAQL/xAAXEQEBAQEAAAAAAAAAAAAAAAAAAREx/9oADAMBAAIRAxEAPwDccTFFEeWL63gftnFSpyjS4in5T/olKVm6z5AYAq+80w0p15xLbaRdSlGwGFKr54ZZPCprPFWo6UuO3AUfJKeaj6bYBuGr5ofUUa+7ME6jqJQi3RI+ev8Al/CS1Iy+pqQe56XIcyDdFRQsh1C78iee4UCkJAAKVXAuMAMdfzXVm3HVLdjMJRrUVr4ACfZIKxyOygMeasl1GS+luRVmQ4tsuaVNKdukWFwdQ8x9+Hg014vl/iJ4y2Q04rUbLSCSNvdSvvOF7MdcnUKrUWnMU9S2pklqKqWpdmkBerwJ3uVWQTysNvPALcLJ8qdGgS6dWUJTPjiQwkxlIWUEA72WbfEPvx89yz3SEJeps5cxgrKUhEkOXtcHZ2w6HYXO22GBFcqsbOEOgGBES04XEoRHfUp1hhKbpdWAnShCiLAGx98NP7M8UdQsO7EqaAWbJJBF7W8iR9eAz2mdraoUnuea6cuOsfE600pKkjoVNK8XTmOfQY0qlVODV4SJtMlNSYy/hcaVcex8j6HcYWa5llVV7pBqUZmdFK3XZMqQd2hvZKN7pJKhYjYJQQeYxm03LeYMhL/8lydIek0pwanI5v4kdCpPUHooWNj06hveJhNyLm6NnSmGVAe4b7dhIircOtk/1Seh/rcYZeBJ3+UPPazh/TAXcTFPgSP7z/cP6YmAsSHm47K3nlBDaElSlHoBjOZEh3M1YJfeMaG2QFOKVpDSVGwSD9NR+78NzHaFVC0y1TmrqW5ZxaUndQvZCR7q/MDHKRENKiKQ3LiyG2WVLq0Pu5W4skE6kAeLe2kJIIIAA5bgbgwERUNKUwGDEK0Nd3UdLjR80/UNuhTttzVa/SKhNz1S3m6hMdjPx5C2lJT8jEWkNlsjSNyVAnxHxcuWPaP2hB2lSZDdGdZfbq6KTGiPOhtTjigmxXsdGxNx4rWwWy1WzVIT8xMRTCmJTsaZFSvicJ1CrKKCANQ62sL3va+xLJoD2ZmorzLmdypPTXl2ioWuSNkvBLnESiwCbA2tbppPXDpVqPDqyoSpiFKMKUmUxpURZxIIBPnzO2BNQeTRqyzWW1A06foZmlPwoXyae8rfNJ8ik9MMpNhc4IUMtZapT0lOZo/fmZcxwvup784pC1XI8Sb2IHQW2w0VBl+TCdZiylRHlpsl9CAot+oB2v74GZKVqytTiP7v+pwbwCh2XNSWssrbnLkuOpnSRrk3K1J4hsTfzFsH50ZQWuUw2H5PC4Tbbi7NpBO5P5X5mybDBDCxnTM8rLUVUtulokxGmVOvyHpiWEJtyQm4JUs9BYe+AzLO1GfyFmNOcMpKbUwh3hz4rR8KCbFSFAcgRY+mx6XOxZerMTMFGi1Snr1R5CNQvzSeqT6g3B9sCpzTc6I0ic5FhUWYxp7kpkB1xxwE2PQEXvZIJJF72Fjn/ZLKfynnSrZInqPCcUp+HfkVAb290i/2MBs+JiYmAzRxxFUz045IcCY0Zxbqyv4QhqyR7WUUq+zh/piluRUOrksSgvdDzCdKVJ6fON/cbYzrIz5NVqcpUhiOQ22UvSN0ArUu4tqHPT54c63mNFHjUz5BU6RUXksMJjrSlK1FJUValGwTYHqemAru5KpjkWoMcSUkzah+0S6lwBbL4IIUg22tpGxBxdotAYocIx4Ljy1LdW8668oFbrizdSlEC1yfS2PbLdbjZiosaqQkrSy+FeFy2pKkqKVA28iDgngAc+OhbEiNKYLkKSkpkMgXtfmpI/mPrG970crVJ3ucyjT3eJNpqLJdvfvDBHybgPW42PqPXDLIb1tnbcbjCfmajSuLGrdG097YCmnmiQA4yvZYv/FbzF/c10S7PFasnwCf8wfc4rB1clpKtOq5vbbC7lRh6Fl2NT3ikLZU5xNCgoeJalCx9lA/XgqLXsEn26nBkTwt5myfFzHOhy5dQqMdyFcsJiupSlKj8+xSfF0v0wwtICEAC9vXH3gKhZcj05LTUgcRpsJD8ka+Q3UqxFz57jGN9rDjdKzLljN8KS28lDqUPPsAFLmg+LlfmLi3vjSqVmxNQzE9RHabKivtsqf1OKQqyQrSNYSolBPMX5jCR24KE3IQkKlw5a2ZiAFxuSNXT4lb899vbAap36J/iG/xYmPzp/aI39Jz8eJgHzs+QV1arRFMMSFcNsJZkbIJQpd7nSeV/LD3XsvN1ykR4Dymo6WlocLaY7bzR0j4dLiSNPtY4z1AbovalIhyWgqLOWtspX8JS6NY587qGj68alTUraioaXFYipRshlhWpKU9Ogt7AWwHhluiRsu0WNS4alraYCvG5bUpSlFSibbbknBPCxl/O9Nr1TMCIxLbWptx1lx5CQl1CF8NRFlEpsraygDhnwEwOlB1EeU0xbiqaVwtXLVY2/76YI48ZDXEAKfiHLAIGV1ZhpcyY3W4wciOfLcZsA8M3tbbmLAbWvz+t4itayl3YoIukg8/I4+4zZK1LUi3QbWxZAsLDBbddxDiYB5kzTTsumIiaXFvS3UtNNMpClbqCdR3FkgqSCfUDmcEVYGUURa+3WZNSlTHmG3W2Q6lAISsgnUpIBXYAAX5DCR24IELIQYVEhxFuzEeGL8K9I5/CLHc7b++NXlFzu7gZbbccIslDqtKVehNj/I4xbtXbaquZcsZPhRW2Ap1K3o7BAS3rPi2FtrXN/fALX9niPou/gGJj9F9wif4dv8ADiYDOO2ykuohxcxQiUvRFJbdWkXKU6roX9lZ/iwbyhXU1uBGq9PhwmWXm9VUluPWWhabgoAtc23N1EAAggG+zdNisToj0SW0l2O+2ptxtQ2UkixGMDYXI7Jc6OU6rNql5bqCw4hS06tkkFKwPpo2uOux8sBpWTsgDLtURPFUTKCWnW0lEYNuPhxevU+4FHiqHIGww84F06opeDCu8Ny++6nWFRk3bS0ALHV5bjfqVbC3IJ2lrdjUHvsao1KLJbWGo7UF1KOO64oJQFaknYHfbpfAN+JihQoUin0iLEmzXZ0lpFnZLvxOK5k+1zt6Wx2t1aJQ6W/UagtSI7IGopSVEkkAAAcySQPrwF7EwPolWarMRchqPKj6HVNKblNFCgoc7dFD1BI9cdrzrrFDqD0dxLbyIzim1qvZKgk2JsCbA+QOAv4T805CjV+W9NTUpsSU8WAtTa7p0NLCgkJ2tvc89ib2OBnZZUZcqTUY0upvVRTLEdZlJmCQwSpJJCfAkpV5g32th0nSVla4rDgYk8LituOou2QDuD+V+Rsq49AGVeW20nvU9iJKosdBc70HhxGXUXHLkbm6bpIIO1tyRnXZLEfzXnSrZ3nJPCaWpiHfkFEb29km328Us7Vh/PuY05PyklCY63eLPlNDwrIsFLURzAFh67DrYbFl6jQ8v0aLS6ejTHjo0pvzUeZUfUm5PvgCWJiYmA8BMYPJy/sDgPmui0fNVHdp1VQVtK8SHEpOtpfRaTbYj/g4LphsJ+FFvtHHREZHJFvZRwGBRJ2Z+ySaqDJS5UsuvqIS41dIF+qD/wDNfXSdj+eNMy7mmmVjVIo8pC6dDgjh0xKP/YLlzfUki4sEgJIJBKlX6YbZNNhyo648phDzDidK23LqSoeRBxmGZ+xeO68Z2Uqi5TJSfEhpxaigH91Y8SPzwGloqsUOlh1wIeS0HHE7kIBuOdvMH7jgXm+mw815cfpRmcESAhxt4N67FKgoG3UXAv6HGUPO9qmXEONVKlitxdOgrKOOVI5EamyF9fnY+z2tTIbiHKpkp5ooQWtXHcbCUmxsApHoPuwGm5JpcegQpI75GdM+QqUEQ2C0wgFKRZtFztsDz64OGqwyphKXgRIJDSgkkKIBNr+wP3HGH03tUU3EgxqLk+U+mCwGGVqlrWbWA30osfhGPZNY7UMxJDNGy/8AsqOVkhamSgi+5Op4+p3AwGl1fMMelJh1CXKYgQ0rebmRHhYuDey27JupWpIt0KVknkMZhU801vPjwy1kuM9DpDfgckOkiyP3j0AHJIuduvQ1QexuVKlCfnatuzXybqZYcUb+inDv9QA6741Cm0KmUuKiNTobcdlHwobuPc+p9cAEyHlSkZLpXdYauLKcsZUtSCFOq/okb2HT1NyWbvbH0z+E4ndGb30b/wCo473Vocgd/wB4/rgOd7Y+n+Rx3E7u35K/Gf1x3Af/2Q=="/>
          <p:cNvSpPr>
            <a:spLocks noChangeAspect="1" noChangeArrowheads="1"/>
          </p:cNvSpPr>
          <p:nvPr/>
        </p:nvSpPr>
        <p:spPr bwMode="auto">
          <a:xfrm>
            <a:off x="155575" y="-411163"/>
            <a:ext cx="8667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AutoShape 20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AutoShape 22" descr="data:image/jpeg;base64,/9j/4AAQSkZJRgABAQAAAQABAAD/2wCEAAkGBwgHBgkIBwgKCgkLDRYPDQwMDRsUFRAWIB0iIiAdHx8kKDQsJCYxJx8fLT0tMTU3Ojo6Iys/RD84QzQ5OjcBCgoKDQwNGg8PGjclHyU3Nzc3Nzc3Nzc3Nzc3Nzc3Nzc3Nzc3Nzc3Nzc3Nzc3Nzc3Nzc3Nzc3Nzc3Nzc3Nzc3N//AABEIAGEASAMBIgACEQEDEQH/xAAbAAACAgMBAAAAAAAAAAAAAAAABgQFAQMHAv/EAEMQAAEDAwIEAgYECQ0BAAAAAAECAwQABRESIQYxQVETgRQiMmFxoRUjkbEWNUJyc3SUs/AkM1VWYqKywcPR0+HxB//EABoBAAIDAQEAAAAAAAAAAAAAAAMEAQIFAAb/xAAvEQACAQMACAQGAwEAAAAAAAABAgMABBESEyExQWFxgQUyUbEUQpGhwfAjM9EG/9oADAMBAAIRAxEAPwBmQ2lfjuuuOk+O6Sovr6LV76nxeHpLiC7JeeZQrdDYWrWB0O52+Bz5chixtpduCUubpQ8+4QepDhx8yD5U0PS0lG1IeNeIxwJqlfRbGee6l7KBnZnbaMn3pWfsyEZ0yZWf7TxIqII6QstuF0LG+z68KHcb/wDnzq2ulwjxElT7gGeQyN6Xl3ZKnfEDTi1YIB9hCR579BvjpWX/AM5d3zyac7Zi9W/HH8U7e2gkjxCp0+X54VPbhMrhOyTJfStBOlrxVaVYOMc858+da/R0qcDbRd1EZJLy8JHfn8qrfSn/AEr0n0VvTo048Q88886e21b27slDviFpaTjCvykkeW+dz0/62jJKlvKIpAzknRyMYHt04UD4CcyoZI2CgbcHO3tVuzZUOY1SZZJ7PECiXw/JZCXmHnnmU+2jxFa8Y57HfpsMedSrVcY8tGuO4lWPaTndPxq+ZmJSjevKeH+KXMVyRdSEY4GnZ7eNlwgpRhIDdyt62nHd5KBnxlEEHz3oqXJbQzxFHbbACPTG1gDpnmPtzRXuHlSULIm4isu2VkVlY5INQoTq47pfbGookPZT3SXFZH3HyrVeb6uONDSfDWv2EEgqA7noB9ufdzHhyS3DhyZDvsNuvEjv9YrA8ztWjhCA5Pd+l5iUqddcIjIUPVyNiv4DkPfSPitraFkldNKQgADh1x+ij+FrIwkdziNT3JPAe5rbbLA4+pMq6qc8RSchG3iEd1E+yPjvTfb7IltILKWI4G31aQtWexUa3TrQmXZJsGO4gvyG1IW6o59b31Ks0BdvYkNuKSouy3nxp6BayoD470OKyUD+TafsO1NzXckuzOB6Cl5VxX9IR4yG5aw7McilwPJ2KTzCcbjAJPLAHMnarKfZEuNqU8GJCQMkvJCVAfnDGKnrslsXLamKhMmS0tS0O6fWSVEEnPvIB8qlTGTIiPsBWkuNqRntkYoxtID8o7bPagK7Kcg1zi42BxpfpVpW4HQnOjPr6e6VD2h7q92W/uPnw5CPEdRupKSEqUO46Hf4Y9/MvSbagW2NFcVlbDSUJcTsQUjGRXPuL7euMfpeHpDzKgX9HsqzsHBjoeRrOns4QwE66SHjxHf950/HK90NWTh+B9eR6+u8VZNOLeu8N5wYU5MbOOw6D+O9FR7RLROdtUlr2XJLZxnkcnI8jRW7JGkQVI9wAxWLbFyG1nmyc0vcSrW8I1uZPryZrv70gfNXyp9TYxKtRiRChCWXY6GtXIJadQs+Z0mkb2+OLY2v2Q+tQ+PjOH/IU5Q7xcot/tduMdpNumLUkOqQSpavDccOFasAgpxpKeWTmkXOsvjn5VH3rTZdXZQoOOkx6kkewqbwdw9JsSpZkLZPiJbbHg5+s0asur2H1i9Xrc/ZG5ploopqlaKKUHuKp6ON27Cm2rMdQyX8dMc/4HTnmm8VAOaqrhs44VFukcy7bKjJbbcLrK0BDiilKsgjBI3A+G9LMCwqtvD8eJOajpUpTiJKY6iW1eKolRT6qdIyrOnG3LfnThShcb667xDOsxciLZRELqfD3dbWkoyF79Q4DuBtjBVkhI50DxMp4irgkEEUm8HFyJevot0kqj3BGM+4lJ+4HzorZH9T/wCpLSnkqQkn+4aKrayGSBCfSnPEEAuWYfNhu5Az96iXhz0G8264nZDctwKPYB4n7iquoQZkeHBfclOJQ1HWSVnoCdsfbjzrn94gG42mS0gZdS+6tv3qDitvMZHnUjhyci/8PLgyH1tvNpQ1JIGSUpUChRB5jbSodd+VUux8PdLKfKwx32Y/edChf4iyGN8ZIPQnIPuK6XFksy4zciM4lxl1IUhaTsoGttVUBMLh6wR2pE1tESK2lHpD60oSByG/IbkAD4CrCLJjzI7cmI+2+w4NSHWlhSVDuCNjTVL1swM5xvWaK1SpDESO5IlPNssNpKnHHFBKUAcySeQrq6syH2ozfiPuJbRqSnUo4GVEADzJA86rLi/Hkw0LjKQsSFBIWn8pIO+/21IltwrzagPGDkR7Q4h5hznghSVJUPeAaQ+Ibg3w7w8mLHkuOuaVMxVOH1zkkqc8s4HlSt5Lq4iBvOwdT/m+iwQtNII141U8PuCfxw9cE7oMxKEnuCrb5IFFTeE7ebei1ocTh5yWhxwdieQ8hj51imUg1EaJyrri5W4ndk8oOB0AAqfH9l39O7+8VVBdoMu1XH6asw9cZL7QGQodTjqD1Hn8L+P7Lv6d394qpsOGJaHlqkKaDZ0gIA1KOAeoO246U14i1slnm58uKxrCeeG8Jh25zkHcRzqPZuJUXq1vxrZLMWS60Uls4LjBIxqRnZQHMfwKb7W9Ajw2IcMpZaYbS2ho7FKQMAVzK7cMRZUpxyI4qI82QEqb3BVz1HrncdemetaEyeMLanQfAuTKeRdSFkfMK++sO3F4sKyRrpoRkZ3gddue/wBa9A4s5JCscgVhvDbPod1dDa4hcXxk7ZlNhMdDAUlX5SlYCio9kYISD1VqHSpfEK2ZVtehpeY8R0ABLjZcScEHBSlSSeXQiubjiXiEs6xw62UYzrGrTjvzrUZfGFwSUISxbmlc1NJCD95V91Wju559kMeT13fTP4qZLIQ7ZpFUdRTJcr+zw/ZYsK4SnJDrLKUBvV9bIIHNWSdI+JJ95PNatkSXerj9NXkAAY9HZxgADlt0A6dzv8dtr4XjRpTbs1xUx51RCi5sM4Jz3J2700S4aYjLLiZCnQ4rSQsDUDgnOwHbtU22rivxHeHMhAx6beA/dtL3Vyq2jfA7Qchm3HHoP9rRH/GNv/Wm6zWGPxjb/wBabrNbV3/ZWX4d/T3ry8yi32tdwnS4zDCnndIUVFSzrV6qUgZJ9wqRbbPJnRGbhBnoSzLaS6kKJ3SRkbFO3Ol29W9hwqucW7QpEhBdacgyZSErawtQPhZICTtkpPM9elQYHB9ulwmJMm+cPRnnW0rWw5HQpTaiMlJPi7kcqUmkaVTE6hl54qQjRzFo075xTp+CszJJnNEqOSS4dz9lV8a1tTXHGoV6gSnWlBLiGX9akZVp3A9+R5GqL8B7R/WXhr9lR/y16sfD7UO4SH7hxTAQ2pBZaXDuCdaArSnKcgeGABnG++O290nlUBQMAVGoDtl0386tlw2kXZqxC7NLlOagWWyspRhJVhRxhOwPq/KrJXCstCSpU+OlIGSSsjHypNkWVr02NaTOsbkJS1q9PK0OIAwT66NYIWTgcyDnOelSVcF2rSdPEfDGcbfyVI/1aHHNImdBAMnhiuaNn8yZxzq+g2tFx0m23mHLHiaSqPI16DpKhnA7Dzq1/Bq5KWlT0xpYRyTkgf4aXeCIDNiuipt14htrrjqygJRPDuxCjkk42B2Axtk96fvp+y/0vb/2pH+9WOHkWVlGkNxwMijxwjVlMEA8M1RO2eTDlQHnVslAltghKjnc/CirC53e2SlQWotxhvOmY1hDb6VKPrdgaKu7s5y1EjiWJdFamOfzivzjXmiiqUSigUUV1RRRRRU11ZHKsUUVFdXuP/Po+NFFFdU1/9k="/>
          <p:cNvSpPr>
            <a:spLocks noChangeAspect="1" noChangeArrowheads="1"/>
          </p:cNvSpPr>
          <p:nvPr/>
        </p:nvSpPr>
        <p:spPr bwMode="auto">
          <a:xfrm>
            <a:off x="155575" y="-411163"/>
            <a:ext cx="63817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1" name="AutoShape 24" descr="data:image/jpeg;base64,/9j/4AAQSkZJRgABAQAAAQABAAD/2wCEAAkGBhQSERUUEhQUFRQWGBUYGBcYGBUUGhUYFxQZFhUVGRQXHCYfGBkkGRcXHy8gJCcqLCwsFR4xNTAqNSYrLCkBCQoKDgwOGg8PGikkHyUsLzQvLywsLC8tLC8tLC8sLCwpKSwpLCwvLCwtLCwsLCwsLCwsLCwtLCwsLCwsLCwsLP/AABEIAQQAwgMBIgACEQEDEQH/xAAcAAACAwEBAQEAAAAAAAAAAAAABQQGBwEDAgj/xABQEAABAgMEBAcKDQMDAwMFAAABAgMABBEFEiExBkFRYRMiMnGBkbMHFDVCUlRyk6HRFRYXIzNTYoKSsbLB0lVzokPC4iXh8EWD8SQ0Y3SE/8QAGwEAAgIDAQAAAAAAAAAAAAAAAAUDBgECBAf/xAA5EQABAwICBggFBAICAwAAAAABAAIDBBEFEhMhMUFRYQYiM3GBkaHBFDKx0fAjQlLhgvEVNCRicv/aAAwDAQACEQMRAD8AdWxaE69aU401OuMNscAEpShtQ47IUeVjmCcznHz3naP9Vf8AUte+PseF7S55XsIawyghY5gJCS1VTLHIWtOpJ+87R/qr/qWvfEWZmJttQS5bLiVHGhaZyyqccBXWaCLFEGx7IXMLeUmne7ikqDhFSujYQpKB4yBdwXyTeNL1DXkxGRlJFnDQdey6lony1Dy1zrC3BQX255Cby7XdSnapthI6yaR4ImJ5XItOccG1EoFD8dLvti5yGi7LF26i8pIAC1kuLAAoAFqrdG5NBuiYtEU+s6UNjdlih8SU3hopD88nkAqBwlpa56fH/wDI2fYgkx1h+cWq6m2Hr3kFltC/wLor2Rd1oiHOSaHE3XEpWnYoBQ5xXI74gg6Vdb9WIW5Erodh7iOpIQfBV7vS0f6q/wCpa98Hedo/1V/1LXviW9LLYxRecaGaCSpxA2tqOKwPIVU7CcEmUy8FJCkkKSQCCMiDkRF4oKikro88XiN4Vfq/i6V1nnxSrvO0f6q/6lr3x5TCZ5sXl2u6kZVLTIqdgqcTuEPY87BaCzw6sVqKwgnxGwspSlPk1u3lEYkqpkBSHFquHDodKW3O4LahM9VJlzWASJh+cWbqbYdKs7pZaSojaEqoSN8Se87R/qr/AKlr3xeJyzGn2SlwVGYNaKQRktCs0qGYIirSDiiiizVaVLQo5VU24psqpqrdrTfEWE1sVc2zmgOtfUbretE1Pra7UoHedo/1V/1LXvg70tH+qv8AqWvfDgxAaUuY5Cihn6wcp3+2TglH28SfFoKKPfWS0tHHpJtQXPTPqql+WM/RL5pydboF2w6knIFpm8eZIxPQI8w7aJ5M/PqG0SiU/ruxaZGzm2q8GkJrmc1KO1SzVSjvJMTkIii1PSkZv0YhbmT7KxMw94HXeb8rKkF60By7RnkDaqTFOtIIHXHrLGdcFW7YdWBndbYNOehw6YvCER5zdhtPYuIBUMl4pWnmcTRQ6DG1J0pDnZZYb9xKimongdSQ+NlRxMzZc4P4Zcv1pd4JmtfJ2Xt2cSu9LR/qr/qWYl21outlkJZqtoKbKsLzjaUrC1OAAVcOFcONU1ocYlNOhQCkkFJFQQagg5EEZiLjh00dY1zstrHilFa6WnLcr735JV3paP8AVX/Usx6WDaE61akoy9OuTDbyXypKkNoHzbRUnkiudDnqhpCtnw1Z3oTfYx2zwsawkBQUlTLJKGuK1OsEcghcnF1lg8MWlzyvYQ1rCoeGLS55XsImzrigmiKcIspQiuV9ZupJ3Ct47kmGsLgyHMdgSGraXVGUclJs2y++3ClX/wBu2aOf/mWMS16CcL+0m75cXQMACgGAiPZckhhpDaOSkUFczrKidaiSSTrJMTC5FYqZ21BLnnuT6CEQtDWqM43EN5ETXFRCeVFLxZsYabJjHdRFiPBce6zHgsxXWrvYo64TpRwT9wch0LWB5K0lPCAblXwqm0K2xPtC0Et0rUqVUJQnFSyM7o3ayaAayIhS0uor4V2l+hSlINUtpJBIr4yiQmqsOSAAAMb10WpanTiZupm/gUpxmeEQGN3zblMiFLTYl6pc4rdVKQvxUhSisoWfEIUVUJwKSBWoxmkxFtNVGHTsbc7NUXrE6CKugMcnmqvQ1T6eUOZvUx3SNA4rZDrmpCDezxBWsVDacjU6sgTQGNJy5QgAm8rEqVleWpRWtVNQKlE0hdo2OK7/AHEjql2RDescOB4VDRRZ2a3O/LLpxWqfNIWEagVBtBPCKQz4qwtS97aLoKB6SlpB+ze2iHDY1QsnJUquqQq64it0kVBBwUhQ1pNBvBAIxEe8haQUbixcdAqUE1qPKQrx0bxiNYScIrvSulqXPEu1gG7d3pzgc8Ii0f7vqmaIkIEeCI92zHnjk9epTKYmNoiGyqJra4d4UGEa1wyXXslqKnpDZHeyi+2KMqNXkjJsk4vpGoV5Y+/qVW3ocj5dAUCCAQQQQcQa4EEbIu9PK2CzmHWl80QlaWuVJhWz4as70JvsYmsscEtxg1+aICCdbShVrqFUV1lonXEJjw1Z3oTfYxZ5JRLBnbsKQ00Zjqcp3LUoIIIWp0ssHhe0ueV7CGUqKzbAOSQ850pSlpPbKhaPDFpc8r2ET2l3Zpk+Uh9HSeDcHsaV1RnEXObhshZtsUuaAa4A/mpXR52lI+OHjweXVAIiNwseZ1ddLG+w2ECysrI7hSlvxHWuPIuQutC222jdKquEVDaaFZG27qG80EKjpql28qcNDVOWqEc1bd+oYukCt55X0SNtDUcIrmN0a1aoQWvbTrq7oCFooQW7yghJqKF1QxdFK8SoFQK11RVShcIL6i6Rknktp2BLYwHTjFrw3B4WAS1HWP8AEe5Unw1TN1YxlH8j7BT0W2ygktcJMuq5TgAN6mQLpokJGpKcBsj5Xak0vJLLQ33nVf7U+yPqUllL4raCqmpIwHOch0w7ldD3lYrKGxv4x6hQe2LK/FMgyMIaBuCjGE0EJzTHO7mfZV0tPK5cy7zIuND/ABFfbHmuykqBC3H1A1Bq84ag5ilYuzWhzQ5bq1ejQfkCfbHr8X5ROZV0rUP9whc/FgdRcT4j7roElFH8kY8gqJ8FIqSFvAnE0dcGNAK4HOgHVH2mUWnkTEwOdd/2LBi8fAkmcq9Div2VHyvRNg8lbiemv6gY0ZirRqBI8R90Gakf88foFTUzc0jJxtwbFoun8TZA9kfT1thQAmWHE0NQts8IEnygpNFoO8CLHMaFr/03Uq3EU9or+UJ5yyXmuW2oDaOMOsZdNIYx4qXCxdcc1AcOw6c3Z1Ty1KRZukIpVSw80P8AWRQqR/ebGKfSAA2pTmbEw8FAFJBBFQQQQQciCMxGfuySFELFUrGS0EoUOZQgkZ5+XXUKSWySVcUgKrrU2nAKriVoAJ1hWYQ4jhME4MkHVdw3Hu4Kb4Ooh1Xzjjv8eK0lC4ktvxXLP0jacKUlQStXJSSOP6Csl82e6G4ciolk1M7ZZQuYDqTITEfbT1TCwOxJk1ZmGNJXTSStb5qB8YASDSAUnGz5bTqT/wC2tCkdq51wnZ8NWd6E32MM7YdvTTQ8lt5R++ttKeu6v8MLGfDVnehN9jHo+EPc/DQXcT5XKr0wArrDh7LUoIIInXYssHhe0ueV7CJdoNKKao+kQpK0DapON3mULyPvxEHhe0ueV7CGsM4o2yQZHbDdI6p5ZUZhtFkzsq1EONhQPEWKiuquYI1HURqIIiJP2u00q7eKl6m0AqWRtujIbzQb4VqswVNFuoCiVKShakJJOZwxBOu6RU45kx1XBSzalUS2gYmgzO+mKlE4aySYqTOi1zadwyDZbbbmnBxkEARtOY/VfE/aThQpbqxLNDMJIU4dgLmISTsQFHYqKw4rhFApTwTSSopA+kWVCiluLqSSRqqd5JApyanFPrC3BRI+jbrgj7Stqz7MhtLewrCXMqw4qByl/sNp9g9h3ldTUrDHTtAbvO8qy0VAYmiqrj1tw3Dw4qNJSilkIaSSdgyA2nUBvMW2ztD0IF6YVeOdwZDnOZ6aDdDFoNSqQ2ymqjjhipWq8SchvPMNkfC2ARfmFoSkkABSghF4miRxuWonb0AQujbPWH9LU3ju/vw81HV4m53VbqHr4r2TaSQLrCKgYC7QJ/Fl+EGOCXeczVd3JH+5VfYBDUNstFCVqSFLNEAqSCsgVISCaqNNQhklOyGsWFwM+frHns8tiTuke7kq+nRuvLqr0lKV7CaRGlmJVT7kulTZeaAUtsDFKVUoThTWMvKG2LXGYWGiukloipFZdIqMxVMviN4hg1jGCzWgeC0tfam7ttWaH+9zMMcNeu3dV7K6V0uhVcKVrXCG6tGE5pAHo8U9aaRk+kmiTLYYsmUCX51TnCOzBSEqbQQcFKFSkXSCRXJNc1CN1l27qEipNABU5mgpU74yWh2ogIyquOWW6jkrVzK446zxvbHE2i4jBxFRtTj/AInEdBMWciPB+USoYiOGXDaaTWG5TxGr+lsHOGwqqzViy8yCpFEL8pO3YobecViq2tYjsueOKo1LGXT5J5+sxbJNTE2gvSjgWApSL6aggppVJChiMQcQQagx7Nz5TxHgKHCvimuFDXknccDtxpCqWnqKTrDrN+nePt5JlS4i+I29CsyelsbyLt6hBSoBSFgkEpUg7SBiKGoEO7EthZBDSuMnlS7yiogbWn6FVzZeChq4sM9INEroLkuKp1o1j0f49WyKc6KkKSSlacUrGYP7jaDgcY6IZoKhmSVoc31Hcmc9K2uZpac5ZB694V8lLcbUoIXeZcOSXABe9BQN1f3STtpDeYmkpRRJ5zlTbWKdZNqJmUKQ6lN9I46CApKhqWkHNJ9hw2EyTZCaXbzvBnAt8IooI8mhqQn7IIBypTCNn9GW2zUjxZ3HaByVWOJmFxjqWkOHBfUk5wilvn/UoEbmkV4P8VVL/wDcGyI7PhqzvQm+xhpCtnw1Z3oTfYxajA2nphEzYAk1PKZarO7etSgggjgTlZYPDFpc8r2ENYVDwxaXPK9hDWG9N2YSCu7YrhilWranfDlQfmUE3B5asi6d2YTux10DPS607qQwk4uCqyNTeVOdRBHMFboS2XJKfdS0jNRpuA1k7gIUYrWZRomnvVv6M4U3Ka6cahs+/wBk40bsJU05rDaaXlf7Rv8Ay6q3110NpDLAAoBqwSNp9tBmcd5j4SymVZSy0MchXWc1KVTVrPQNYhhY9l0F5WJOJJzUdZ/LmoBqisU1Oa1+Z+pg9eX3U2IVzpn6vAcEWXY9OMqpJxJOJUd//lBqio93VAFnNAect9m7GkgRVO6Rok5aMqhlpSEKS8hwldaXQlaTkDjxq9EWUANFmiwSsBV7ukeFLG/vK7ViNMEVHSvQ9yanJB9C0JTKuFawq9VQKkKF2goTxKY0zi3CMrK7FXlNC+DtGanQ6azDaWwm6PmyAgFV4k3vo0mlNZzi0QQIWVSHcfnGHFuM2opDjmK1hnjLxqSpRcNcSTGoSjRShKVKvqCQCogC8QKFVBgKnGg2x6wQIRHyvIx9RxQwgQs27g4/6e7/APsudkzF7nrNCwcOjbCvQbQ8WbLqZDhcvOLcvFITyglIFATkEjHbWLHAsEXVTQ4qXVRWLe0+JuJ1o36ubko9LtGQQX2BvWge1QG3btzzzvc/IhYO2EMq4WV8GrkHBO77H7jmI1CtfrqQwH4iHZvHDmPfzXZSVT4Xgj/fJZXwigpK2zRxOKTqNc0nak5Ef/MXKyrSS+2Fpw1KTrSocpJ9+sEHXCvTWwe93OEQPmnD+FWZHMcx0jUIS2LanAPAk/NuUSvYDkhzoJodyidQhphNdYhpPVKZY3h7MQpfi4R1m7eY/pXqFbPhqzvQm+xhnCxnw1Z3oTfYxZKnsyqDQ9sFqUEEEKE+WWDwxaXPK9hDJ10JSVKNEpBJOwAVJ6oWjwxaXPK9hEXTKcusBAzdVdPoJ4y+uiU/fhlG8RwZjuSl9O6orWxN2kgKpzU6XXFOKwKzWnkjJKehIA56xovc/scMsGYXynBxa+KjMHdXlc1IoNi2cX322vKUK7kjFR6gY1u0QKIZSKA4EDyU0vDmNUp5iYota980gibtcfz7+C9IxV7aWBlLHsA1+ygzVppZadnHgooQkGgAKrt4BIAJAvFSgTUjPdE+0+6BKy0kzNLv3H0pLSAkFxd5IVS7WgoDiSaDbiKr+6LL3bGmd6Uds3FJcNHtHC59FwTdK5BfEp014P2RY4omwsEbNgVP1nWVpOiGnrFoX0thxt1ul9p1ISsA4A0BIIrhtGsDCtmjL5U10qc4PIS3ztNtxGe/6ONQESLKIIIIEIggggQiCCCBCIIIIEIggggQkulWlrFns8K+TibqUpF5S1Z0SKgZY1JAEVuy9L5e0w4loONut0K23EhC0iuCxQkYKpvBphiIa6dsyaENzc7WkqvhGwCRecNLqAnJZJSkgHyanCsV/ubWM889MWnNJuLmxRpvyWsKKNdoQgDaEk+MILA6jsWCLp2qXE1LrZc5WIO5QxCh7FDnptjIZ2VU2tbaxiklKh7Ooj842J9BafB1K4p580Hrqn78Uvul2VddQ+nJwXVekMQekVH3YqwYaWpMO46x+ctis2BVdn6N2x31/teui1ol1gBRqtviKOs0HEUedNOkKj0Z8NWd6E32MVnRScuTITqdBR95NVIP6x96LMx4as70JvsYukc2lpbnaqnX0PwWJujGw6x3FalBBBHJdSLK/wD1e0ueV7CK9phM3pi7qbQB95ZvK/xDcWEeF7S55XsIp1rO3ph5W1xY6EHgx7ECJKt+WlA4ldvR+ASYqXH9ov7K19zGRq646RyEhI51Yn2JHXF1kkcI+o7CEjoxV/kSPuwj7nbF2SKvLWo9Aon/AGmLHo0iqQo5mqulRvfvFYw9ulrHvP7R9dXsV14xKZJ3d9vJMLbsRubl1y7teDcFDdN04EEEHUQQD0QstXQGVmJRuUcQeDZCQ2Qqi0XU3QQvbTOoIOyLGI7FjSpVzRLQSWs8L4ALK3OW44q+tQGIFaAAa6Ac9YscEECEQQQQIRBBBAhEEEECEQQQQIRBBBAhV7S7Qhi0Q2mYLlGyopuLuYqABqKEHIf+ExE0Y7m0tIPF5hTxUUlHHcvChIJ4oAxwGcWyCBCSaQyt5JpnqOwjI9BoYQaUS4mLPUQMUpDg3UF4jqvCLdaSKoMIbORebcbOVVp6DxvyXCHGm5RHMNxt7+y6KSQxy3HIrFw8UELGaCFjnSQoflF7llg2zZxGRRNkcxZqIozrV1RSfFJB6DQ/lFp0VevWhZJOYZmknnQ0UH9MN6GT9N7e5OOksIMsE43gj3WywQRyJ1XFliPDFpc8r2EUO9Uk7VKPWon94vqPDFpelKdjFAbFMNlR1GkaV3YM7096Lj/zpv8A5C1nR1N2zEf21q67yv3jzt3TP4OZaS20Xph9VxpsGlSKCpIBNKqSKDMq1R6WKa2Y3/aV+giPLSLQxU+hlxl3gZiXXfaWRUYkGhHOlJBxyyNYRYL88x5j3S+t7Y95+q8tFO6JNv2j3lNSqJdSW1qULyiq8LqkkarpSrfz6o0WMZ0UlphrSRSZt1Lz3AKKlpF1NC2gpSE0FABujZosC5UQQQQIRBBBAhEINItJhLEIFC4QVcY0ShI8ZR6DhuOIh/GWd1qxVqUV4ht1sNqUPFUCSAdxqOehEaSZsvVUFRIY2Zgmlkd0xK3EpWWlIUbvCNGoSomgCgScMRjXDOL8mPzfojosu+W0m+twgcXJIHjHmBrWP0e2KACBl7WJuoqaUyF28bivqCCCN12IggggQiKvpvpc5JBlDDCph99RQ2gYJqBUlSqbDluJqADFoiqaa6Vsyym5d9brImkuID6KAMkJAvFRyNVChoaZnCBCiaIaauTvfDEwxwEzLlIcQDeSQqtCDqNRlU5ggmuE2zcHHRvB60U/2xSO5e+Gp+elmXEzLN1LvfNOMpQuihcqbwqtevNKiMzF2s/6Vz7v6VH94UY1/wBT/IfVbx/P4LJbebuzT42OOfqJhroQqtoWbu+EB7FH94WaRn/6t/8AuL/VDHQYf9Rs7ebQ/QR+0TYcep/iFZ8c/wCpAefstvggghiqqsrB/wCr2lzyvYRR5tu644nY46OpxVPZSLv/AOr2lzyvYRVdI2Lk079q6sfeSAf8kqjatbemaeBTHo3KGYm9h/c36LQtC1X7PQnZfT/kr3xY9Gnatp9FP5CKX3M5urTretKgocyhT80+2LXYblxak7FKHQTeT7FDqitYS7JVSxnfr/PNGKR6Odw5n1TgWOzw3D8Ejhim5wl0X7ta3b2dImxwR2LGlyIIIIEIggggQiPhxoKBBAIOYOIPRH3BAhRpez22+QhKa+SAPyiSIIIFgCyIIIIFlEEEECERCtWxmZlHBzDSHUVrdWARUZEbDvG2JsECEnlbDl5RpSZdpDSTiQkAVO0nMnnhdZfKcO1X5ISPzrDe2HqIivOzPAya3Dgbil9KqqA6yBCLHX/osjG0u+n9qanbmkWUWi7fecV5S1nrUTD7Q1FJ+yt6J5X4gsj2ERV1roCdgJ6hWLvY8twdqWW35DMwnpEvQ+2GdBHZjjwACfdI5AwQQ9/0WtxyAwR0qs61lg8MWlzyvYQo04lcWnR9ps/rR+TnXDceGLS55XsI97as/hmFtjlEVT6aTeR7RTmJhjotLTFq4Iar4TEWTcCPLeq3oJaXBTiQcnAUHnOKfaKdMaQ6bjwVqVh0jEdaSfwCMUbcIIIqCKEbQR+4P5RsNmTwnJVLgICiMfsuJ/a8OoxQqhxpKllRu2H6fncr1jcAfaZuxwT237WWzJPPNJvuNtLUlOJqpKajAYka6boy/RbTae76kb821NpnCrhGEpQFSwBpU3BVJA42OFEq3GLbpE6+9ZswiWvB4ooAk0VgscKgEeNdC04Z6s4zWxEJdfs5uz5V5iaZUnvp0hQBoUhwrNeSRfwIGCgmhi23BFxsVVC/QgMdjiY7AsoggggQiCCCBCIIIIEIggggQiAwQGBCptnaUPLtmak1XeBaYbWnDjXiGySVa68IcNw6fnuWaTvT0mp2YKSsPOIqlISLoShQFBsvkV2ARAtzQWeNoPTklNNMl1CEEKbvmiUoBGIIxKAf/MVXcZYfZlHlOG60XFBDZQUqCwEhxd44kEXU02oMCCrnbrt9QQPGN37uaj+EH2RWe6PaNyXS0M3FVPopxPtuw/khfWpw5YpTzA8ZXSQB9zfGXaXWz3xMrUDVCeIjmTmek1PVFVqZPi66w+Vn13+qeYNSmSUE7tZ9lDsiU4V9pGoqBPoo46uulPvRdGPDVn+hN9jCjQmQ5bx/tp6DVw9YSPuGG7HhqzvQm+xi4U8OjpbnelGM1vxOKWGxot91qUEEEQ2XOssHhi0ueV7CGsKh4YtLnlewhrDim7MJBXdsVQ9LLL4J6+OQ7VQ3LzWOnldKtkTtA9IeAe4JZ+bdIGOSV5A8xyPRsixWrZqX2lNqwriDndUOSr/trBI1xm0wwpClIWKKSaEb9x1gggg6wRFcxehBvq1O9Cr/ANH65lfSGklPWaNXdu8ti2l+rS+EHJNL245BXNkDzA7TFjk5kLG+M70I0oD7fAPEF1IwJx4RNKa8yBntGO2LEw8WFAY3CaJOzYgn8jryzzTYVWGJ3wU+0fKeI4JZWUz4Xm471axBWPCVmwsYRW9MdD++1JdM7MyyW0KqGl3EUreK1b6a9gEWRcgN1a6x2Mr7jDDzjkzMF+YclqlpkPLUoroq8XCCaAgXRh5ShqjVIFlEEEECEQQVggQiOVjsUPuzWo4zZ3zS1oWt1pF5BKVUxWQCnHG5TfWkCFe6x2Mw7la5dT7panZ15xKLqmZmqbovJ+cCCTUg4Z4XscxGmLcAGMCEOLAFTFatOaLq7iSd5HipyrznIdJ1R7WpahUbiMSchq3knUN/VU4Qtn59uTZU44anoBcWRgAP21AdMJsVxD4duhi1yO9Of2UkMRlcLbPqlenFuiXY4FugccFAB4iMid3kjp2RmctLqcWlCOUohI2V2ncACTuSY9LTtJcw6pxw1Uo9AGoDYAItOh9jXE8MscZYogHxUHG9uKsDzAbTGMIw61meJKs1ZUtwiiJ/e7Z+ck/kpRLTaW08lIAG07Sd5OJ3mITPhqzvQm+xhpCtnw1Z3oTfYxcagARWC81o3F1QHHbrWpQQQQpT1ZYPC9pc8r2ENYVDwvaXPK9hDWG9N2YSCt7YohDpPo/w6b7Y+dSKUy4ROd07xjQ76ZGofRyJJI2yNLXKOmqZKaQSxmxCypp5SFBSSUqSag5EEH2EHVGn6LaXIm08E7QPUoQcnBrKR+af2ySaR6McNVxqgd1jIOdOpe/I5HURSTeQrWlSTvSUqHtBEUnFcJvqd4Fen0lXT4zDq1SDaPzctsQtbBqCVI25qTz61Dfnt2ws7oU3MzMiGJNF9T60oWoEC60cSTjySQASNRO2K/o33RMm5rmDoH6wP1Dq1xcUsJWA4ysC9jUUUhW8gYdIIO2sL6fFpaMiGtGrc77pLU0EkLtlvzcnmjliolJZphvktpCa+Uc1KO9SiT0wzisM2stv6QEDyhxk9erpAhpL20lQGXOIs0M0c7c0TgRyS8m2pyZwo0p0jbkZZcw7knJIzWo4JQN5PUKnVDBE4k64zHu3Jr3ipy+ZNLx4e5mK3KZZG5wgB2nfEtkXCt2gFrzUzLcNNhpKnFqU2lHitkApC8Txs99KVAMWeMb7mimvhd82aFpkOCF+9fu8JxbtL5rW9epXGl7VGvqmUjWIwsr1ir6aWjPMhpclLomUhR4VskhdKC6UY7a1NCcsM4dO2okb4VzFv3iUoqo7E49ZyHSRGr3NjGZ5sOaxe+xVHQ6z5ldpTFpTjPe19sNoaJqo4IFVa8A2MSBUqwFBFpnbUU4SlvEjM+KnnO37Ix5s48e91rxcVQeSk4nnX+yeuEtu6ZMSguN0W4MAhPJT6RGXMMeaK9U43mOiohmdx3BdUNI+YgW8Eznp5qTaLjqsTrwvLVqSB+2Q6zGV6QaQOTbt9eCRghGpI/cnWf8AtEe1LWdmXL7qio6hkEjYkahDLR3Rkv0W5VLWY1FzcnYj7WvVtjGHYY8vzOOZ52ngrJaDCodNOetuH2X1oxo/wxDjg+aScj/qKBy9AHPaRTbF7j5Q2AAAAAAAAMAAMgBqEfUXunp2wMyhea4liMlfMZX+A4BEK2fDVnehN9jDSFbPhqzvQm+xjNT2ZUVD2wWpQQQQoT9ZYPC9pc8r2ENYVDwvaXPK9hDWG9N2YSCu7YoggjxfWqqEN04RxVxFcgaFSlqpjdSlKlU10A1xLI9sbS52wLlYwvcGt2lfbryUiqlBI2khI6zCK17JTOOANBBUkArdBwCSDcbqKhRJ432QnVeFbxL6JMtpvFIccpi44ErWrpIogfZTQDZEV6TSitwJQa14oABO1SRgfz3xRsW6RkAwtZa+wn7K0YfhxhkEubWOCyS2bFXLLurpqoa4GuVPb1RyyrfellVaWU7UnFJ50nXvzi+qaS++txaRRsKZShVFYj6VZGWNbo+zj49AqtLQhtWLKuDPknjI6PGT0EjdHXT4dLUUrXyAEkbE/b0kg0hgqW6hv+6n2V3Tm1UEwgoPlIqpPVyh7YsUpNyr+LS21E+Qq6rpAIPXGUT2jb7XKbJHlIq4n/EXh0pELU7sabMadWUJJsEEbs0Zcw8tiYClo6sZoJB+eq3LvNQ5Lih6QSr8rp9sC2HSCCptQOBBSaEbCLxBjG5bSGYb5D7qd19RHUcInI06nAPpyedLZ/NMatZicepkwPeP9qB+Bu3WWpsSriBdTwSE7EpIHPQUEffezhzc/CkD2qKoytWn059d/g3/ABiK/pbNr5Uw50G5+kCMkYo/U6YDuH9LVuBu3281rb8u0gXnVYbXF0HVgn2QltDugSrIutkuEZBAon8Rw6qxljjilGqipW8kq9pj2k7Ncd+jQpe9IqOlfJHXGrMHdO4Gd7nn0XSMPp6cXmeAPAJ1bWncxMVSDwTZ8VBNSPtLzPRQQhaaKlBIzOQ2jWRFns7QVRoXlhI8lFFK6VkXR0A88PXNHWg1caSlCgQtKsSb6cipR4ygalJqclGLHBhDo4yGAN4BcE3SOjpjo6YX57v7SWX0PUzddeSlbacXEVJomnLKQOMEnEpypXAkCLU3NIUaJWhR2BSVHqBiXITXfCEOFJSlSQbtdu0jlDZqIoddA0Z0dYcTdUy0U7LiMOagw6IS4Zj8tO808jMzr7tyU4nSmtcJXOKTQRyfs8yrqW7xU05e4MqJUpCki8Wio4qBSCpJOPEUCThHYv1PUNqGZ2qozwuhflciFbPhqzvQm+xhpCtnw1Z3oTfYwVPZlTUPbBalBBBChP1lg8L2lzyvYQ1hUPC9pc8r2ENaw3puzCQVvbFEebDlybYUcqPIHpKSlSf8W1iPtRhTONLWKKvDEEEYFKkmqVJOoggGIq6A1FO+IGxIWlLII5WvO5Xpc/UQsmnYQM2+4kUdaUojx2rpCt5bUoFJ3C8ObKPOZtd1wUaQpv7a7tRvQ2kq42wqIA2HKPLTgeIyzBsjTq37ldGVtKxmcOHcpEmauPkZF2nOUNNtr/zQofdMSoTMoKEhIqABQZn26zrqc6x2+dpj1Slj0ELYuAsqZUO0srn8SnFYizdnMu/SNtrO1SQT+LMdcQLxjlYnNjtCjbdhu02UO19GGEoK20qqmiroWtQUkEFaQkk4lNaU10iRL6EMLAVXAgEFJqCCKgg6wRjHpHwwVt/RLCQSTcUm+gEmpKQClSanGgNMSaViu4vhs1QA+lOUjdxViw3GHwXZK4243Xse57L6lK6aQuldFWVOuVrcQQgXVkBSxUuGoocKpTzpUNUT3Zx9YopxKBr4JKkKO7hFLUR92h3x8NICQAkAAYADAAbI5cHwqqieZKt1+A91NiGNPkZkhee+6ly1gSyMUtN1GtXzh61kmGNRCWsdvGLW3K3YFWHufIbvcT3lOY+XUkpIGZBA5yKCFAUd8fQWraY2JuLLQNsbpxYTwLDVMPm2xTYQgAjnBBHRD+WnKRRZeYcZUSkX0KJUUVukKPKUhRwxOJSaAmpqCTWeNJNjLxOwhpI6VXz7AeaPKa3Aq2GpLoWk3OohXeKup5YhmcAeCaaUTV/gE6y8FDmQ24VnqNPvjbEYQqbcdW5wi6FVLoArdQmtSlJOJJIBKtdBgAAA1Bi/4JRyUlMGSm7iblVXEZ2zS3ZsC7Ctnw1Z3oTfYw0rCtjw1Z3oTfYwyqezKioe2C1KCO0ghQrAs6smxkv2xal5bibplKXCkVqwc6pOyLL8TG/rn/xI/hCGw7QbYtS2HHVpbbT3mVKUQABwKtcV3STumPzhLVn3mWcjMEUcXt4JPiDfn6MGkLBtsoZdE0ZngJnpTblnyKw24/NOOeMhotrLY8pdUgJ5q13RamNEmlpCkvPlKgCDeRiCKg8jZGKWjo/wcupCBVaxiSeMo3gSVKPXFvlO6xONtoQJFo3EpTXh87oAryd0asqswuHeq5Yqinfe4A71f/iU39a/+JH8IPiU39c/+JH8Io3ywTvmDXr/APjB8sM75g16/wD4xtpz/L1UukpeLfRXn4lN/XP/AIkfwg+JLf1r/wCJH8Io3ywzvmDXr/8AjB8sE55i16//AIwac/y9UaSm4t9Fd/iS19a/+JH8IPiO19a/+JH8Iym1LaemgqYn5tcs0VUbYZWpCRnSpRUrVma49AwEjRbTV6SfaCphcxJOqSglxRWpq8aJWlZxpXMZYHCsaNqS42BKzmguBYa1oVkaJNuNXlOO1vupzbyQ6tA8TYkRLd0OYSCVOugAVJJbAAGZJuYCIj2mMvZ8oFTC+MXJi42njOOETDmCU/uaAbYzq17Xm7WV87VmWrUMJJ42wurzUd2AGwZxu+oLBdzltLoYx1gFZLMtmzpidEoy7MrUq9dcAb4NSkpKlJSq5U4A40oduUW74kNfWPdbf8Ix5Bck5xh6XaS4GL/EKggG+gpz6SeiLV8rs75g168/xjVtTmF83qoYpadzbmw5aldviM19Y/8AiR/CD4jtfWv/AIm/4RSfldnfMGvX/wDGPlzuuz1DSRaBoaHhiab6UFeasbaf/wBvVSZ6bi1Xj4ktfWv/AIm/4R5Tmh7aW1qDr9UpURxkZgE+RGTWlNKVdcn7ReS+5ilCHFNoR6KUCgAyrgPzixaF6ZvpcXJTTheS406WHVYrBSgktqV4wugkE44b8NWVJcdRKyDCXBthrV2kdD0LaQouv1UhKjxkZlIJ8SPf4kN/Wv8A4kfwhxZH0DX9tv8AQIlxJpHcVNoWcAq78S2/rn/xI/hHfiY39c/+JH8IsMEZ0j+JRoY/4hV74mN/XP8A4kfwisz1jpl7bs0JW4q8icPHINKNaqJG2NHij6R+HLL/ALc72QjBe4ixKy2JjTcAK70gjkEaKRZVOaJJtGetdhSy2QuRWhQF4BaWFgXknlJ4xwirTSJiznQ1ONhIOCHk4tOAbFU4p3GlNgjQbAnm2bZtThVobviTUm+pKbwDJBIqdpEWW0puSmG1NvOS7jasClS2yD7c9+YjR7A8WK554GzCzt2zksgte2wlHCjEAYgUOsAZ88eLc3NkAiRmyCAQQwogg4g5RJ0p7nVwFMhNS7jDmBadfbCmca1SsnjI9vpHGNfkLVl22kIMwwSlCU14RGN1IFc90QR0zGixXFHhw16XXr3LGOHnPMJz1CvdBw855hOeoV7o274dl/r2fWN++D4dl/r2fWN++JNBHwUv/HQ8/NYjw855hOeoV7oO+JzzCc9Qr3Rt3w7L/Xs+sb98c+HZb69n1jfvg0EfBH/HQ8/NfnS020zILbhUy62o1QsXVJJzBSaaqdUSLHsbvhxiRYN830qcUMQ2hKry1kjAbhzDMiNrtqzLLmyDM96OKGAUVoCqbL6VA03ViRYzdnyibssqVaSc7q2wVb1KrVXSY3DLalsyjDHDrGwNwOfeqXpF3PXJpKZuVWO+EF9HBrpccSJl4gBR5C+Mccjuziu2TpGUOFl9BZeTgptYukc20bx+WMatYFtMJZoX2QQ4/hwiPOHN8QdKrIs6fRdedZvjkOpcbS436Kq5V8U1ERzQNlFnKWanEhzDURvWa2jbq0PJbbbU6pdbqUJvqNBU4DE4Y9Bg+EJ3+nzfqFwx0Z0Ucl7UZcdmpVxhjhCHeFbClhaFISkt3qhVTjqwOJjV/h2W+vZ9Y374jZSsAsQueOiGX9S9+RWL9/zv9Pm/ULj4enZwpIMhN0IIPzC8iMdUbX8Oy317PrG/fAbclvr2fWN++N/ho+Ck+Bi5+a/Ns/KNTZS5woSQKKBpUAEmlCcDiYs2hlmmZnErbBLMm26pS9RWWVIQgK1nGvMDujS7T0csiYcLjqZRSziVX0pKjtVcULx3mGXfMm1LqaYXLITcWEoQtpIqUnUDmTEwbZEVJkcCXEgbBwTWyPoGv7bf6BEuEtk29L8A18+z9G3/AKiB4g3xL+H5f69n1jfvjZdqnwRA+H5f69n1jfvg+H5f69n1jfvgQp8UfSPw5Zf9ud7IRafh+X+vZ9Y374p1u2g2u27LUhxCxdnE1SpKqKLQoDdJpWBCv0EdpBAhILV0HkZp0uzEs244QAVKBqQBQVodmEQ/kuszzJnqV745BAhd+S6zPMmepXvg+S6zPMmepXvjkEZWF35LrM8yZ6le+D5LrM8yZ6le+OQQIXfkuszzJnqV74PkuszzJnqV745BAhd+S6zPMmepXvg+S+zPMmepXvjkEYQu/JdZnmTP+Xvg+S+zPMmepXvjkECF35L7M8yZ6le+D5L7M8yZ6le+OQRlC78l1meZM9SvfB8l1meZM9SvfHIIELvyXWZ5kz1K98HyXWX5kz1K98cgjCF35LrM8yZ/y98HyXWZ5kz1K98cggQu/JdZnmTPUr3wfJdZnmTPUr3xyCMoXfkuszzJnqV74k2ZoDIS7qXWZVpDia3VAGoqCDSp2EjpjkEYQrEYIIIFl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AutoShape 26" descr="data:image/jpeg;base64,/9j/4AAQSkZJRgABAQAAAQABAAD/2wCEAAkGBhQSEBQSExMWEhUVGRoYFRcXFRgXHRYaGBUVFRYYGBcYHSgfGBkjHhQVHy8gIycpLCwsFh4xNTAqOCYsLCkBCQoKDgwOGg8PGi8kHyQyKiwsNTUpLCw0LS8vLiwsLDQpKjQuLCwsLDQ1LCwpLCwtKiwsLCwsLiwsLC8vKS8pLP/AABEIAMIBAwMBIgACEQEDEQH/xAAcAAEAAgMBAQEAAAAAAAAAAAAABgcDBAUCCAH/xABKEAACAQMBBAcECAMFBgQHAAABAgMABBESBQYhMQcTQVFhcYEiMpGhFCNCUnKCscEzYpJDorLC4SRjg8PR8DRTk9IIFRclNXOz/8QAGgEBAAMBAQEAAAAAAAAAAAAAAAQFBgMCAf/EADgRAAEDAgQBCgUDAwUAAAAAAAEAAgMEEQUSITFBE1FhcYGRobHR8AYiMsHhFELxM2LCNFJygpL/2gAMAwEAAhEDEQA/ALxpSlESlKURKUpREpSlESlKURKVzdtbwwWq6pnC591RxZvwrzPnyqutudKE0mVgHUL97gzn15L6Z864yTMj3USesig+o68ys+92hHCuqWRYx3swX4Z51Gr7pOtI+Cl5j/IuB8Xx8s1UlxcvIxd2Z2PNmJY/E1uWe788vFYmx3n2R8Wxn0qvlr8oubAdKqziM8xyws8LlTO56XT/AGdsB4tJn5Bf3rRbpYueyOEflc/560rfcKQ+/Ii+QLf9K3o9wI/tSufIKP1zVY/Goh+/uH4XdtLikmtrdwXlele67Y4D+Vx/nrbt+lyQe/bo34XK/qDWB9wYuyRx56T+wrSn3Ace5Kp/EpX5gmvLMbiP7/D8L66jxSPUa9oKltj0q2zYEiSRHvwHHxU5+VSbZ23YLgfUypJ4A8R5qeI9RVLXe61xHxMZYd6e18hx+VcvJU9qkehB/arOHEM4uCHKOa+pgNp2d4svoulU3sTpFuoMB269O5z7Xo/P45qxt3987e7wqtok/wDLfgfy9jDy+AqxjqGP04qygroptAbHmK71KUrupqUpSiJSlKIlKUoiUpSiJSlKIlKUoiUpSiJSlKIlKUoiVBt7ukZYSYbbDyDgz81Q9w+83yHjyrm797+li1tbNheUkgPvd6oe7vPbyHDnB9n7OeZwka5Pb3Ad5PYKrqmrDAQDa25VLVVznO5GDU7fwsd1dPK5d2Z3bmSck/8AfdXc2TuZLJhpPql7iPaP5ez1+FSbYm7Edvhj7cn3iOX4R2efOvW1d5I4XESq087e7DENTH8WPdHn8KyU2JSTP5OlFzz+/MqxoPh/N89Rqeb1PvrWXZ278MONCAt95vab4nl6Yr3tHb0EH8WZEPcTlv6RlvlWG33Vvbr2rqb6JGf7G3OXI7nm7D5ZHlXf2RuXZ23GKBNX33Gt89+p8kemKlQ/D80xz1L/ALnvWgDqamGRnc3bv9LqLx72iT/w9tdXA+8kJC/1NiswvL9vd2a4/HcRJ8q6W/W/sdgmgDrJ2XMaEHSASV1Oe7KngDk47OdYt29+DJsyS+uQq9WXBEYIzp0hQNRPtEsBz7RVkzAqJps657fRdc8vJiRsYsTYXJ17rLTNztAc9mk/huoT8qwybySR/wAexu4h2sI+sUebKa4LdJu0pY5bmGGJYIiA506tOo4UEswLHiMlQOfZUx6Pd+jtBJA6COWLTq050sGyARnipyCCMns49w4JQv0aCO0rrK2aJhe9jbDexOnXqVp2G9VrMcJOmr7rew3lh8ZPlW3fbKimGJEDeOMEeTDiK7+1d3ba5GJ4I5PEqNXo49oehqM3G4c0HtWFyygf2E5MkZ8Fb3k+fnVfP8Ovj+anfr0+oUXlqeYZX6deo7/wo5tXcZhloG1D7jcD6NyPriovJGyNggoynkcgg/tVg2+8uiQQXkRtJj7uo5jk8Y5OR8vma3dq7FjuFw44jkw4Mvr3eBqCyunpX8nVN7fehVJXfD7HfPBoebgeo+wuZup0lMmIrsll5CXmy/j+8PHn51ZkUoZQykMpGQQcgg8iCOYqhts7Bktm9r2lPuuOR8D3Hwrr7mb6taMI3y0BPEczHnmy+Hevb589XS1oc0a3B4qmp6ySB/I1I28PUdKuSlY4J1dQ6EMrDKkHIIPIislWqvd0pSlESlKURKUpREpSlESlKURKUpREpSlESoH0jb39UptYTh2H1rD7Cke6P5iPgPPhJt59ui0tnlOC3uxqftOeQ8uZPgDVGzTNI5ZiXdzknmWJP/WoVVNlGUKpxKqMbeTZufJZdm7OaeQRoOJ5nsUdpPhVlbL2WlvGEQfiPax7z/3wrV3b2ILeLj/Ebi5/RR4D9c1rzK+0J2tIWKQR8LuZeZ/3EZ+8e09nHybFSukxKfkIfpHu/orrB8MbTR8rL9W5/tHN1/fRBeTX0jQ2R0RKcTXWMgHtSEfbfx7PDgTlsdvbP2bcJZQq0ssjKskq6XJd2C4kkJBJyclRwHdmpra7MjihEEaiOMKVAXsBBB9eJOTzPE1RE+x0tdtR28ZZljuIQC2MnLRNxwAO09la6no46FgbGNeJ4lXdOWVZew3DQLgc/ST9tld28G8MNnCZZmwB7qjGpz91B2n5DmcVj3Y3lS+g6+NWRdRXD4zlQCfdJGPaqFdNOxEMKXeW1qVhAyNOk9a5OMZznxrpdDf/AON/40n6JU/Oc+VRDTRijEw+q9lp9NNtF9ESTSnXdYihuGvRplJAPPTnj3Zr10XXsKbJZpnjCJI5fWRgAlNOQe84x3nlUm3h3Jtr11edWLIukaXK8Mk9nia1bXo2s44poVR9EwQSfWEk6H1rg9nGvOR2fMF7bUwmlELib3vt5aqBb3b6Leg2VkscULEGSRykIk0kEe8QFTIB4+0cDgORlXRfY2sCyxQzrcT+yZ3QNoGMhVRiMMoy3EHjknuAz/8A0i2f9yT/ANVq7W7m6FvY6+oVh1mnVqct7urGM8veNfGsdmzOXuoqqcwGKLMO7U9JXarDd3aRI0kjBEUZZmOAB4ms1Q3pT2IJ7FpC7L9HDSADGGOAuG/77a7ONhcKsgY2SRrHGwJW1svbtnteOaLq2kRNOoSoB72rSVIYkH2Tx4EVw72xn2Xxy9zY954yWw8fvxjv7PDt53QZyvP+D/zqtRlyMHiDUOamjrIssoVhO/8AR1Dom6t00PUO4qJfVzxfZkjccO0EeH/eQar3eHYRtpO0xt7jf5T4j51Ltr7NOy5euiBNjI31qDj9GdjjWg/8snmOz4V0b+yS4hKHBVhlWHHHarKaxbmS4VPldqw++8KHiWHx1sOZm/7T9j76VH+j3e/qHFvK31Tn2Sf7Nj+ik8+48e+rYr56vrJopGjccVOPPuI8CONWv0d7y/SIOqc5lhAGTzZOSt4kcj6HtrY0c4cA2/Uszh1Q5pNPJuNvRS6lKVYq7SlKURKUpREpSlESlKURKUpREpStDbu0hb20sx+wpI8W5KPUkD1r4TYXK+OcGgk8FV/STt3rrrqlPsQZXzc++fTgv5T31g3J2TrkMzD2Y+C+Lf6Dj5kVG2Ys2TlmY8e8kn9SatHZFgIIEj4eyMsfE8WPxz6Csdi9UWxkDd3l70VPhMJrKszP2br28PfQtLePaEgEdtb/APiLg6I/5B9uQ9wUf9eypdsDYcdpbpBHyXmx5ux9528Sf2HZVPz79GKaa6jUmeUdXbMwGmKBWILgH3mdlPDGBg884qfbE30Zdji/uTrYa+AAXUetZEUADAzwGfM1bYPStpYbH6jqfTsW3raeYMaANCQOkk/Ybdd1MjVXTdEFw83XtfhpdQbWY21alxg51cxgfCuVDvpta5inu4nRIoMF1VI8AHsGtSzYHE5PKpx0eb8G/idZAFmixq08A6nOGAPLiCCPLvwLXMyQ2K58hU0LHPYRwDrWNuu46Vi3t3GnvY4Izd6VjRRIChIkkUYMhAYYJyfjWzuLubLs8SI1x10bYKoFKhW+03EniRgeldi52uAsTDgGn6liewh3jx6ugX8wrpE10yC+ZQDVymLkr/L1BftK8RTKwyrBh3qQR8RXuvaipSlKIlR/fbYc93bdRBKsOo/WagSHTB9ngCRxwezlXdlmVRlmCjvYgD4mvQNfCLiy9xyGNwe3cKA7ibg3VhOWa4jaJx9YihssQG0HLLwwWPbU/rmW21wRKx4hJ+pUjtJaOPHo7lfymtXfK3upLVo7MhZXIBbXoKpxLFW7GOAO/DGvIAYNF3fK6qlBkIBOl9u9dW5MbhonKMGBVkJHtAjBBXnxFQPZkTWV02z3JMZBktHPamTqiJ7WTj6Z8Kg+8+4/0Gzjlnk/2qSUjqwysugAksDjJIOnJz9sCpFsGxuLvYvWks01rK0lo7ZLFUVS6ZPFlOHAHeoHIVWV9OKyIxOFjuOgq3jpmQMzh92k22trwI97XW9vtsnXGJlHtJwbxX/Qn4E1Gd29tG1uY5hyBw470PBh+48QKsDZ16lzbpIBlZV4jzGGU+RyPSq12nZGGZ4z9k4HiOan1BFZzCJ3AGF27ffgVi8epTBM2oZpffrHvwX0CjggEHIIyCO0Hka9VFujja3XWSqTloT1Z8hxT+6QPy1Ka27HZmhynRSCRgeOKUpSvS6JSlKIlKUoiUpSiJSlKIlQfpXv9NtHEP7R8n8KDP8AiZPhU4qquli5zdRJ2JHn1Z2z8kFR6l1oyoGIPyU7unRR/dSy6y6TPJPbP5eX94rUt3xumW1ZE/iTssMf4pDp/TVXK3At/wCLJ+FR82P+WuxcR9btSxi5iPrLhh+FdMZ/qrFPb+pxJkZ2FvX8K0+H4hFS8oeN3d23l4ri9LFpBb2VrbIU6yMqMcNZQRuuo9uktnwzmtWKMT7s6I2DvA5kkRTkqvWyHLDmPZJbyU91WVtfdC0unEk8KyOFCglnHAEkD2WA5sfjWXY27dvaBxbxCMPjXgsc4zj3ifvH41tjES4nhsrRtexsLW6lzXZuFjz+aqHdLb8MWydoQyOFkkB0Keb649A09+COPdW10SbKlY3M8eAUVAmrIVnEiy6CewFU0k4OBIDg1YFz0a7PkcubZQTxIV5EU/lVgB6AVILGxjhjWOJFjReSqMAf6+NfGREEE8F7qMQifG9sYN3kE3tptt3KJ3NzG7SAlYxNgz2l0Tbssi4+tgmGRq9hTlCylkDKynJbU2Ts99rfW3Lu1ghIgiOFN2VODNcdXgPHkEKowGxqI44Pd33dmt0tUJVryVLfI5qjannI8epjl9SK6O0NoQWVtrkIhhiUKAByAAVEVRxJ4AACpIBJsFSLgbY3fjsB9OsolhMIzcQxKFS4gHGQGNcL1qLl0YDOV0nIapZFKGUMpDKwBUjkQRkEeBFQGPpntTJpeCdIzw1lUYfmRWJx5ZPhUh3GmX6GsaMHWBniRgcgxqdVuQe3MLwn1rrJBJF9YsvIcDspBXmSQKCzEAAEknkABkk+Ar1XA32kH0NomYIJ2SFmJxiN2+vOTyxCsxz4VxXpc/ZGwI78fTr2JZutGbaGVQyQQHjH9Wcr1rjDsxGfaCjAWtHa+z32T9dbO62LnFxEMObXUcCe36zIRMkalOVXOoDhgfk/THaI+lYbh07HWNVUjsKq7BivDuFS+w2hBeW+uMrNDKCp4cCDlXRlPEHmCDXZ8EkYu9pC8hwOyjdvcxoYwGEiwkmG1tWNw7SNq+tnl4DVl2OXKqGYszMcFc28m3LixshIsQmnkkOoDUyxlw7/AGRl1QKqA+znAPDlW5uSzJBJauSxs5XtwSckxqFktyfHqZYh5g1Ia4EXGi6xuDXBzhccy+evpUs1wZ763ubs9ijVEuB9nhGcL4Ljzq3ej3bEtxas0sKW4R+rijRGQBFVSODH+bHDHKpRmhrkyPKb3U+qrmzsy5Lc2u3UNlXmwoPo91eWXJUcSwj/AHco1YHgp4eprj7+2WJI5R9oFT5rxHyP92pJvTH1e1bSUcp4pYW/JiVPmflWnvpb6rRj9xlb56T/AIqxdW39NiYI2d99PPVccWZ+ooi7jbN2jfyPetXoov8ATcyRE8JEyPxIf+jN8KtSqO3Juer2hbnvfT/WCn+arxrX0jrstzLO4U/NDl5ilKUqWrVKUpREpSlESlKURKUpREqmukmTO0ZB3Kg/uBv81XLVMdIw/wDuMviE/wD5qP2qHWfR2qqxb+iOseRXZ3Gjxak/edj8Ao/atzZUqrtW4lc6Vgs11E/ZBkMjH4Ka1tynzaAdzMPnn96yWdskl7tGKRtCSWiBm4DSuHVm48OGc+lZLDdcTff+5aXDwP0LebKPEi60n6XpZWk+i2TSxxgs7MzZCD7TBRhB6mpPuVv1HtBWwpilTBdCdXA8AytgZHZyGOHeKrfYWxLy3+lLaT2k8bxkTOsyNpQBvb051KcFuwjj2176FYyb+Rh7ogbV6yRYHyPwrXtkdmF1aVFHT8i90YHy2tqb9oV10pSpSzi4W101X9gOxfpEnqIRGPlM1Rfphu5YRZTRgERyswDDKdaFBh1jtHCT58ql+00xdWb/AM0qf1QO/wDya0d7dtWoU2k0bXcko4WsSmSRhkYYgEdUoODrYrjGQeFdoJBHIHEaLy4XFl823G2ri72g9xIojaRsyqilVAAA5Enu5kkk8avDoWR0tpVbgshE0Y/lYyQ8PD/ZgfIiuRY9D8kziSRvocXMQFxdP5M4CIvl7fmasfZu7/Usr9fLIVUIAeqRdIzpXRFGgAGeHdXeWWMRckwk631XkA3uV1qrvpnV2tY1X3UYyyfhUxwfD/acnwBqxK5O093xMzN10qFkKEDqmXS2NS6JY3BBwM99Ron5Hh3Mbr2RcWXzJvbvDeXc0QkHGBerhKJp9kHgSRzPLw4chxq4+hAP1d3n+Hrjx3dZ1Z6zHp1Xyrm7T6Gpon1xSG7i7YQy20mO5ZCro3ro8xU63O2vaBBZwxtaSRjJtplKSAZ4vxJ60E8dals9pqXJLEI3NjucxvrwXMA3BPBbOyk07Qvh2MLaT1MTxn5Qr8K7tcrZqZurt/GGP+mESf8APrq1AXVcHfKG8e30WRVZGbDOWClUwc6SftE4GewZ86p7bcU1oEP/AMwd7rWyyxJJITERnnJq9o8Bwx29uKtrfrb9xZwLNBEswBxLqDHSuODeyRwzwJ8RVP71bctLlI5oomiu3YtcEM2gk54rqY8zgjGMcfCos1r9PvZaPCWvyjT5SeABP/boU82jcTvYbLnuQRMLpA2RpJVzIoJHYSoQnzrq7cj1W0w/kY/AEj9KjyyTnZFh9I1F2vYtGvOopqcoTnj34z2YqS7XfFvMe6N/8JrJY7/qIiN7DzUeoaBC9ptb5xpt2KttiyabmBu6WM/B1r6Ar582UuZ4h3yIP7619B1qKLYrEYR9L+xKUpU9XaUpSiJSlKIlKUoiUpSiJVR9KcGm+DffiU/Auv7Crcqu+lyy4QTAciyE+YDL/heo1ULxlV2JMzU56LFc3cGfMUqdzBv6lx/krq2BC7ZUH3Z7VkweRKSayPH2c1Fdx7vTclDykUj1HtD5BvjUh3jl6mazu+QhmCue6OYaHPpw+NY6I8higJ2d9x6hXOBv5aiDONnN7dx9l5v+heBpC0U8kKtzTSHABPug5B0+BzUq3W3ShsIykOSWILu2CzkZxy4ADJwB3mu3Whf7et4DiaeKInkHkVT54JzituGNbqur6qonbyZcSPfet+la1jtKKZdUMqSr2lHVgPPSeFbNe1EIINiuTtqylmaNI26lVYOZhpLLwZdMSkEaiGbLMMAEYDE+zsbK2LFbKViTTqOp2JLPI3a0kjZaRvFiTW9Si+JSlKIlKUoiVo7V2LDcqFmQNpOpGyVaNuxo3XDRt4qQa3q09nX/AFplGMdXK0f9IU5PmGB+FEWrsWxlgaRHYzKx1iY6QxOETTKoAGoKq4dRggHIUj2utSlEStMbGgDaxBEG56uqTOe/OM1HN9OkaKwIjVevmOCUDaQg73bBwT2LjPbwGM9vdnbJu7SK4K6OsBOkHVjDMvPAz7vdXnM0mykGCWOMSkWadOtcHfyTVcbOh752lPlDHn/PWrvVPptJfEBR+ZgD8s1+7Ql67bL9q2kAT/iTHUf7vD0rk7/XeEji7yWPkowP8R+FYvEzy+JMYP229V1rn8hQG/8At8XbeYUf3Wg13tuv+9Q+isGPyU1fFU90ZWWu/DdkSM3qRoH+M/CrhrVUYswlZrCWWiLucpSlKmK3SlKURKUpREpSlESlKURK4G/OzOvsZVAyyDrF804nHmuoetd+vwivLm5gQV4kYHtLTxXzzZ3JjkSQc1IYeODnHrVlbTs1u7V4wfZlT2T3EgMh9Dg1Bt69jfRbuSLGFzqj8Ubivw4r+U1Itx9qaozCTxTivipP7E/MVisWhc0CVu7T78VX4DUmnqHQO0vt1j34KXbi7aNzZRs/8SP6qYHmHj9k58SMN+aqevYo7basn08fS01OX6uQEtnVpJwwKkHGVJBGPjP7a6+g7R1k6be9ISQ9kc49xvAMMjPeSTyqIbO3fvdl34mNm92E1gFVZg4YEBgyqxVuOeIzzrR09SKqFkje3oW5pWCKSQg6OFwL2vvoDwsdO4rY6IrJmv3mjZY4lV9UZkBZlbgg05yQpKnURjK99XRVPdHu6F0doLdyQtbRqzvhgUzrVgEVDxx7XdjAq4anQizVAxZwdPcEHQdnbxSlau0NmpMulwe9WVmR1PejoQyHxBqIbU2fti1y1ncR7QjH9jdKqygdyzJoDnxYj1rsqlTmlVK/Tq9s/V3+zZrdvBufiqyKuR5Ma6Nv0/7Nb3hcR/iiB/wuaIrJpVb3HT7sxRkGd/BYQP8AEwqJbwf/ABFSMCtnbCPukmOs+YjX2QfMsPCiK4d4t5bexhM1zII17O1nP3UXmzeXrgcaqXc/pZuJ9q3AgsmmiuCH6pHAdOrjWMylmITLKiAqSBkKAc+9Cdm7qbU23MJn6xw3OebKxqO5OGCP5Yx6Cr+3F3Dg2XB1cXtyNjrZSMM5HIY+yg44X45PGiLct9uzycFsJ4z3zPbxqPPRK7fBTWl0gbbuLa1Btoy8kjaMqpcxjSSWCgcTwwM8ONSav3NfCLiy6RPDHhxF7cF83bUjC2664J1uHkLyTTAgPwOVQHieLAknJJ9BVrdHO8KrsnVIjRpaqcs3KQZdyU7/ALvnW9vR0cxX0/XSTSqdIUKpXSMdoDA8TUYvNgJE67JglkkjLLPdliPYRcaIhpAA1HDY/Ce+oMjv0zXSP2AWgkqIq2IR8b3O+g4+gXS3QgbqWnk/i3TtM/hrPsDyC4P5qiO9F/1ty5Byq+wvkvP4nJqbbxbT+j27EcGPsoO4kcx5Dj6Cq4tbZpHWNBlnIVR3knArJ4a100r6l/Hb34LH/EdXnLYG9Z8gPfQrN6KNmaYJJyOMjaV/Cmcn+pmH5andamydnLBBHCvJFC57z2nzJyfWtutvEzIwNXSni5KJrOZKUpXRd0pSlESlKURKUpREpSlESlKURQ7pJ3d6+365BmSHJP8AMn2h6e96HvqrNnXzQyrIvNTy7x2g+Yr6EqnN/d1TazdYg+pkPs/yNzKeXMjw4dlVtbAHDNbQ6FUeIwOY4VEe43+xUmnhivbYqfajlX1B7/BlI+IrY3L3gfJsbo/7RCPZY/28X2ZFPawHA9vDPfiC7rbwdQ+hz9U54/yn73l3/wClS/bWxhcKrI/VzRnVDKvND+6ntFZalqHYVPkfrG73/K1VBWR4hT2doePQefqPvUKc14lfSpbuBPwGaje6+9/XN9FuVEN2o4r9mUffiPaDjOOY49xxJiM1uGPbI0OabgqPJE6J2V499Cqu06VL+WNpY7APGudTqJSq4GTluQwOJ7q7/R/v3NtCSUPCsaxqDqUsfaJwFOeHIE+lRXpW3iw42dbqERcGUIAoZ2wVTCjkMqT3kj7tWRupu8tlaxwLjUBmRvvOQNR/YeAFcmZi619lb1TYWU4fyYBd9Op0HOV07q0SRSkiLIp5q6hgfNWGKi1/0TbLmOWs41P+7LxfKNgPlUuqEdIvSAbDRFCqtM41ZbJCLkgHAxkkhscfs9tdnODRcqpghfO8MYNSvCdCWyQc/RmPgZ5v2cV29l7g7PtyDFZwKRyYoHYeTPkj41DId7dsW8kZubUzRuAxCRZIU9zRZCuO5v8AWrQjfUARnBAIyMHiM8QeR8K+NeHL3PTOhtcgg8xuvVUpvZvDcHa08K3slrEH0g9ZIETTGM8E7yOwc2q66qKTe+zN3LHtDZscTZbrHC9Y5fPblQcHjhge0dnGvE2w1spmGAhznBubTo77Hdd/o3jlMkjybSW9GjAjWWR9JLKdZWTBXkRy+1zqfVQ/Rlbu+1UeEMI0Ll/5YyrAKx8cqPPj2Vb+8u9MVmgLZklfhFCvF5G5AAdgzzb9Twr5G8ZLlfcRp3fqQxupIHAC3d3rxvZvKLOEEDrJpDogiHN3Ph90ZBJ8h2iuBsDZJgjZpW1zSnrJ5D2seOM/dXiB699Y9lbLkaU3l2Q1w4wqj3YE7I08ePE+J55JPJ3x3h528Z//AGEf4B+/w76x+I1jsRlFPB9A3Pvh5lcqiePD6ckm58zwA6P55lxd5ds/SJsj3E4J497ev6AVKei3d3U5u3HBcrF4seDN6A48ye6onu5sF7udYl4Dm7fcXtPn2Ad9XlZWSQxrFGNKoAFHgP1PjV/QUzWAWGg2WOo431MxqZefx/Cz0pSrhX6UpSiJSlKIlKUoiUpSiJSlKIlKUoiVrbS2ck8TRSLqRhgj9CO4jmDWzSvhF9CvhAIsVRe8+7MllLob2kPGN8cGH7MO0ftWzu5vUYcRyZaPsPanl3r4fDuq4NqbLjuIjFKupT8Qewg9hHfVP71bmS2bav4kJPsyAcu4OPsnx5H5VS1tC17SCLt8lQyQzUMnLQHT3oehSzaOy4byJSTnHtRyIcMh70YcjkcvCsdnvZcWXsXymeEcFuo1yVHZ1yDj+Yf3jUE2VtqS3bKHgeaniD6dh8RU32VvXDNhWPVufsseB8m5HyODWfjdV4Ybx/Mzm97eS0tFjFPVtEc2h5j/AIn7eBWe33AsLqb6dHPJKWk63KyIV1atekjRkDs0k5xU5qvbjdOMP1ts72cv3oTgH8UfukeHCtiHb20oOEkUV8o+0jdTJ6qfZJ8AKvaTG6SXc5T0+qsp6eSW1n3tsDoR9vHsU6qkOmWBhtEMQdLRJpP4SwI+P6irATpLgX+PDc2x7eshJHoyZz8KxbV3j2RfRhJ54nA4rq1oynvViAR+/bVs57JW/K4JRCWkm5RzCRtoL/hVvvFK9jLA9tfyTM8ayMwk1YY9hAJBU9zeuavLZdw0kEUjjSzxozDuZkDMPQk1Xlls/YNu4k65JCDkB5GkAP4VGD6g1IJOk60PCIT3J7ooHPzbTXxhbHcuIHaulbmqGtaxjiRuS2yltaO09nW8i6riOFwo96VEIUficcBUWm3sv5uEFmtuPv3L5P8A6ScQfPNaTbsNOwe+uJLsjiE/hxKfCNefnVfU4zSQj6sx5hqo0dE9pu92Xq1Php4rZm3vXjb7KgR8HDShBHBGe/gB1jeX96vzZWwRE7TyuZ7hvfmfs8EHJF8B+nCvV9tmC1UJwXA9mNAMj8o4KPPFQzbW88lxlfcj+6Dz/Ee3y5VnpqirxP5QMkfn6+Sj1eKU1E0tbq7ruT/yPDq8CuzvFvhzjgPg0g/RP/d8O+oxszZklxKsUS6mb5DtJPYB31sbC3emu5NES8veY+6g72P7czVxbt7sRWcelPaY++5HFj+y9w/U8auqHD2xtswacTzrKWnxKTlJTZvvQeq/d2N3Es4RGvtMeMj44s37Adg/6muvSlX7WhosFfMY1jQ1o0CUpSvq9JSlKIlKUoiUpSiJSlKIlKUoiUpSiJSlKIleZIwwKsAQRggjIIPMEHmK9Uoir/eTovVsyWhCHmYmPsn8LfZ8jw8qru/2bJA+iVGjbuYYz4g8iPEV9CVr3thHMuiVFkU9jAH9eR8ahyUrXat0VVUYZHJqzQ+Co3Z28U8PBXyv3W9oemeI9CKkNnv8p4SxlfFDkfA4I+JqQ7V6KoHyYXaE9x9tfmdQ+JqK33RpeR+6qTD+RwD8Hx8s1TVGEsk1cztHvzUeOTEKPRhJHePUeCkNvvRbPylC+DZX9eFbQeGTtif+hqrm53fuY/ft5V8erbHxAxWi0ZHMEeYxVS7BWg/K4j32KW34hnZ/UjHiPVWqUhTjiJfRBWCfeK3QcZk8lOr5LmqwC55DNbdvseeT3IZX/DGx/QV8bgzSfmeT2fyvrviKV/0RjvJ9FLrvfuJf4aM57z7I/c/Ko/tDe6eXgG6te5OH97n+lbdl0eXsmPqhGO+RgvyGW+VSfZfRMowZ5i38sY0j+o5J+Aq0p8IjZq1naff2UV9RiNXobgf+fyq3hhZ2CqC7NyABJJ8AOJqcbu9F8j4e6PVLz6sEFz5nko+J8qsLZew4LZcQxKneQMk+bHifU1v1dx0gGrtV7gwtrdZTc+H5WvYbPjhQRxIEQcgP1PefE8a2KUqaBZW4AAsEpSlF9SlKURKUpREpSlESlKURKUpREpSlESlKURKUpREpSlESlKURKUpREr8xX7SiL8xX7SlESlKURKUpREpSlESlKURKUpREpSlESlKURKUpREpSlESlKURKUpREpSlESlKURKUpREpSlESlKURKUpREpSlESlKURKUpREpSlESlKURKUpREpSlESlKUR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AutoShape 28" descr="data:image/jpeg;base64,/9j/4AAQSkZJRgABAQAAAQABAAD/2wCEAAkGBhQSEBQSExMWEhUVGRoYFRcXFRgXHRYaGBUVFRYYGBcYHSgfGBkjHhQVHy8gIycpLCwsFh4xNTAqOCYsLCkBCQoKDgwOGg8PGi8kHyQyKiwsNTUpLCw0LS8vLiwsLDQpKjQuLCwsLDQ1LCwpLCwtKiwsLCwsLiwsLC8vKS8pLP/AABEIAMIBAwMBIgACEQEDEQH/xAAcAAEAAgMBAQEAAAAAAAAAAAAABgcDBAUCCAH/xABKEAACAQMBBAcECAMFBgQHAAABAgMABBESBQYhMQcTQVFhcYEiMpGhFCNCUnKCscEzYpJDorLC4SRjg8PR8DRTk9IIFRclNXOz/8QAGgEBAAMBAQEAAAAAAAAAAAAAAAQFBgMCAf/EADgRAAEDAgQBCgUDAwUAAAAAAAEAAgMEEQUSITFBE1FhcYGRobHR8AYiMsHhFELxM2LCNFJygpL/2gAMAwEAAhEDEQA/ALxpSlESlKURKUpREpSlESlKURKVzdtbwwWq6pnC591RxZvwrzPnyqutudKE0mVgHUL97gzn15L6Z864yTMj3USesig+o68ys+92hHCuqWRYx3swX4Z51Gr7pOtI+Cl5j/IuB8Xx8s1UlxcvIxd2Z2PNmJY/E1uWe788vFYmx3n2R8Wxn0qvlr8oubAdKqziM8xyws8LlTO56XT/AGdsB4tJn5Bf3rRbpYueyOEflc/560rfcKQ+/Ii+QLf9K3o9wI/tSufIKP1zVY/Goh+/uH4XdtLikmtrdwXlele67Y4D+Vx/nrbt+lyQe/bo34XK/qDWB9wYuyRx56T+wrSn3Ace5Kp/EpX5gmvLMbiP7/D8L66jxSPUa9oKltj0q2zYEiSRHvwHHxU5+VSbZ23YLgfUypJ4A8R5qeI9RVLXe61xHxMZYd6e18hx+VcvJU9qkehB/arOHEM4uCHKOa+pgNp2d4svoulU3sTpFuoMB269O5z7Xo/P45qxt3987e7wqtok/wDLfgfy9jDy+AqxjqGP04qygroptAbHmK71KUrupqUpSiJSlKIlKUoiUpSiJSlKIlKUoiUpSiJSlKIlKUoiVBt7ukZYSYbbDyDgz81Q9w+83yHjyrm797+li1tbNheUkgPvd6oe7vPbyHDnB9n7OeZwka5Pb3Ad5PYKrqmrDAQDa25VLVVznO5GDU7fwsd1dPK5d2Z3bmSck/8AfdXc2TuZLJhpPql7iPaP5ez1+FSbYm7Edvhj7cn3iOX4R2efOvW1d5I4XESq087e7DENTH8WPdHn8KyU2JSTP5OlFzz+/MqxoPh/N89Rqeb1PvrWXZ278MONCAt95vab4nl6Yr3tHb0EH8WZEPcTlv6RlvlWG33Vvbr2rqb6JGf7G3OXI7nm7D5ZHlXf2RuXZ23GKBNX33Gt89+p8kemKlQ/D80xz1L/ALnvWgDqamGRnc3bv9LqLx72iT/w9tdXA+8kJC/1NiswvL9vd2a4/HcRJ8q6W/W/sdgmgDrJ2XMaEHSASV1Oe7KngDk47OdYt29+DJsyS+uQq9WXBEYIzp0hQNRPtEsBz7RVkzAqJps657fRdc8vJiRsYsTYXJ17rLTNztAc9mk/huoT8qwybySR/wAexu4h2sI+sUebKa4LdJu0pY5bmGGJYIiA506tOo4UEswLHiMlQOfZUx6Pd+jtBJA6COWLTq050sGyARnipyCCMns49w4JQv0aCO0rrK2aJhe9jbDexOnXqVp2G9VrMcJOmr7rew3lh8ZPlW3fbKimGJEDeOMEeTDiK7+1d3ba5GJ4I5PEqNXo49oehqM3G4c0HtWFyygf2E5MkZ8Fb3k+fnVfP8Ovj+anfr0+oUXlqeYZX6deo7/wo5tXcZhloG1D7jcD6NyPriovJGyNggoynkcgg/tVg2+8uiQQXkRtJj7uo5jk8Y5OR8vma3dq7FjuFw44jkw4Mvr3eBqCyunpX8nVN7fehVJXfD7HfPBoebgeo+wuZup0lMmIrsll5CXmy/j+8PHn51ZkUoZQykMpGQQcgg8iCOYqhts7Bktm9r2lPuuOR8D3Hwrr7mb6taMI3y0BPEczHnmy+Hevb589XS1oc0a3B4qmp6ySB/I1I28PUdKuSlY4J1dQ6EMrDKkHIIPIislWqvd0pSlESlKURKUpREpSlESlKURKUpREpSlESoH0jb39UptYTh2H1rD7Cke6P5iPgPPhJt59ui0tnlOC3uxqftOeQ8uZPgDVGzTNI5ZiXdzknmWJP/WoVVNlGUKpxKqMbeTZufJZdm7OaeQRoOJ5nsUdpPhVlbL2WlvGEQfiPax7z/3wrV3b2ILeLj/Ebi5/RR4D9c1rzK+0J2tIWKQR8LuZeZ/3EZ+8e09nHybFSukxKfkIfpHu/orrB8MbTR8rL9W5/tHN1/fRBeTX0jQ2R0RKcTXWMgHtSEfbfx7PDgTlsdvbP2bcJZQq0ssjKskq6XJd2C4kkJBJyclRwHdmpra7MjihEEaiOMKVAXsBBB9eJOTzPE1RE+x0tdtR28ZZljuIQC2MnLRNxwAO09la6no46FgbGNeJ4lXdOWVZew3DQLgc/ST9tld28G8MNnCZZmwB7qjGpz91B2n5DmcVj3Y3lS+g6+NWRdRXD4zlQCfdJGPaqFdNOxEMKXeW1qVhAyNOk9a5OMZznxrpdDf/AON/40n6JU/Oc+VRDTRijEw+q9lp9NNtF9ESTSnXdYihuGvRplJAPPTnj3Zr10XXsKbJZpnjCJI5fWRgAlNOQe84x3nlUm3h3Jtr11edWLIukaXK8Mk9nia1bXo2s44poVR9EwQSfWEk6H1rg9nGvOR2fMF7bUwmlELib3vt5aqBb3b6Leg2VkscULEGSRykIk0kEe8QFTIB4+0cDgORlXRfY2sCyxQzrcT+yZ3QNoGMhVRiMMoy3EHjknuAz/8A0i2f9yT/ANVq7W7m6FvY6+oVh1mnVqct7urGM8veNfGsdmzOXuoqqcwGKLMO7U9JXarDd3aRI0kjBEUZZmOAB4ms1Q3pT2IJ7FpC7L9HDSADGGOAuG/77a7ONhcKsgY2SRrHGwJW1svbtnteOaLq2kRNOoSoB72rSVIYkH2Tx4EVw72xn2Xxy9zY954yWw8fvxjv7PDt53QZyvP+D/zqtRlyMHiDUOamjrIssoVhO/8AR1Dom6t00PUO4qJfVzxfZkjccO0EeH/eQar3eHYRtpO0xt7jf5T4j51Ltr7NOy5euiBNjI31qDj9GdjjWg/8snmOz4V0b+yS4hKHBVhlWHHHarKaxbmS4VPldqw++8KHiWHx1sOZm/7T9j76VH+j3e/qHFvK31Tn2Sf7Nj+ik8+48e+rYr56vrJopGjccVOPPuI8CONWv0d7y/SIOqc5lhAGTzZOSt4kcj6HtrY0c4cA2/Uszh1Q5pNPJuNvRS6lKVYq7SlKURKUpREpSlESlKURKUpREpStDbu0hb20sx+wpI8W5KPUkD1r4TYXK+OcGgk8FV/STt3rrrqlPsQZXzc++fTgv5T31g3J2TrkMzD2Y+C+Lf6Dj5kVG2Ys2TlmY8e8kn9SatHZFgIIEj4eyMsfE8WPxz6Csdi9UWxkDd3l70VPhMJrKszP2br28PfQtLePaEgEdtb/APiLg6I/5B9uQ9wUf9eypdsDYcdpbpBHyXmx5ux9528Sf2HZVPz79GKaa6jUmeUdXbMwGmKBWILgH3mdlPDGBg884qfbE30Zdji/uTrYa+AAXUetZEUADAzwGfM1bYPStpYbH6jqfTsW3raeYMaANCQOkk/Ybdd1MjVXTdEFw83XtfhpdQbWY21alxg51cxgfCuVDvpta5inu4nRIoMF1VI8AHsGtSzYHE5PKpx0eb8G/idZAFmixq08A6nOGAPLiCCPLvwLXMyQ2K58hU0LHPYRwDrWNuu46Vi3t3GnvY4Izd6VjRRIChIkkUYMhAYYJyfjWzuLubLs8SI1x10bYKoFKhW+03EniRgeldi52uAsTDgGn6liewh3jx6ugX8wrpE10yC+ZQDVymLkr/L1BftK8RTKwyrBh3qQR8RXuvaipSlKIlR/fbYc93bdRBKsOo/WagSHTB9ngCRxwezlXdlmVRlmCjvYgD4mvQNfCLiy9xyGNwe3cKA7ibg3VhOWa4jaJx9YihssQG0HLLwwWPbU/rmW21wRKx4hJ+pUjtJaOPHo7lfymtXfK3upLVo7MhZXIBbXoKpxLFW7GOAO/DGvIAYNF3fK6qlBkIBOl9u9dW5MbhonKMGBVkJHtAjBBXnxFQPZkTWV02z3JMZBktHPamTqiJ7WTj6Z8Kg+8+4/0Gzjlnk/2qSUjqwysugAksDjJIOnJz9sCpFsGxuLvYvWks01rK0lo7ZLFUVS6ZPFlOHAHeoHIVWV9OKyIxOFjuOgq3jpmQMzh92k22trwI97XW9vtsnXGJlHtJwbxX/Qn4E1Gd29tG1uY5hyBw470PBh+48QKsDZ16lzbpIBlZV4jzGGU+RyPSq12nZGGZ4z9k4HiOan1BFZzCJ3AGF27ffgVi8epTBM2oZpffrHvwX0CjggEHIIyCO0Hka9VFujja3XWSqTloT1Z8hxT+6QPy1Ka27HZmhynRSCRgeOKUpSvS6JSlKIlKUoiUpSiJSlKIlQfpXv9NtHEP7R8n8KDP8AiZPhU4qquli5zdRJ2JHn1Z2z8kFR6l1oyoGIPyU7unRR/dSy6y6TPJPbP5eX94rUt3xumW1ZE/iTssMf4pDp/TVXK3At/wCLJ+FR82P+WuxcR9btSxi5iPrLhh+FdMZ/qrFPb+pxJkZ2FvX8K0+H4hFS8oeN3d23l4ri9LFpBb2VrbIU6yMqMcNZQRuuo9uktnwzmtWKMT7s6I2DvA5kkRTkqvWyHLDmPZJbyU91WVtfdC0unEk8KyOFCglnHAEkD2WA5sfjWXY27dvaBxbxCMPjXgsc4zj3ifvH41tjES4nhsrRtexsLW6lzXZuFjz+aqHdLb8MWydoQyOFkkB0Keb649A09+COPdW10SbKlY3M8eAUVAmrIVnEiy6CewFU0k4OBIDg1YFz0a7PkcubZQTxIV5EU/lVgB6AVILGxjhjWOJFjReSqMAf6+NfGREEE8F7qMQifG9sYN3kE3tptt3KJ3NzG7SAlYxNgz2l0Tbssi4+tgmGRq9hTlCylkDKynJbU2Ts99rfW3Lu1ghIgiOFN2VODNcdXgPHkEKowGxqI44Pd33dmt0tUJVryVLfI5qjannI8epjl9SK6O0NoQWVtrkIhhiUKAByAAVEVRxJ4AACpIBJsFSLgbY3fjsB9OsolhMIzcQxKFS4gHGQGNcL1qLl0YDOV0nIapZFKGUMpDKwBUjkQRkEeBFQGPpntTJpeCdIzw1lUYfmRWJx5ZPhUh3GmX6GsaMHWBniRgcgxqdVuQe3MLwn1rrJBJF9YsvIcDspBXmSQKCzEAAEknkABkk+Ar1XA32kH0NomYIJ2SFmJxiN2+vOTyxCsxz4VxXpc/ZGwI78fTr2JZutGbaGVQyQQHjH9Wcr1rjDsxGfaCjAWtHa+z32T9dbO62LnFxEMObXUcCe36zIRMkalOVXOoDhgfk/THaI+lYbh07HWNVUjsKq7BivDuFS+w2hBeW+uMrNDKCp4cCDlXRlPEHmCDXZ8EkYu9pC8hwOyjdvcxoYwGEiwkmG1tWNw7SNq+tnl4DVl2OXKqGYszMcFc28m3LixshIsQmnkkOoDUyxlw7/AGRl1QKqA+znAPDlW5uSzJBJauSxs5XtwSckxqFktyfHqZYh5g1Ia4EXGi6xuDXBzhccy+evpUs1wZ763ubs9ijVEuB9nhGcL4Ljzq3ej3bEtxas0sKW4R+rijRGQBFVSODH+bHDHKpRmhrkyPKb3U+qrmzsy5Lc2u3UNlXmwoPo91eWXJUcSwj/AHco1YHgp4eprj7+2WJI5R9oFT5rxHyP92pJvTH1e1bSUcp4pYW/JiVPmflWnvpb6rRj9xlb56T/AIqxdW39NiYI2d99PPVccWZ+ooi7jbN2jfyPetXoov8ATcyRE8JEyPxIf+jN8KtSqO3Juer2hbnvfT/WCn+arxrX0jrstzLO4U/NDl5ilKUqWrVKUpREpSlESlKURKUpREqmukmTO0ZB3Kg/uBv81XLVMdIw/wDuMviE/wD5qP2qHWfR2qqxb+iOseRXZ3Gjxak/edj8Ao/atzZUqrtW4lc6Vgs11E/ZBkMjH4Ka1tynzaAdzMPnn96yWdskl7tGKRtCSWiBm4DSuHVm48OGc+lZLDdcTff+5aXDwP0LebKPEi60n6XpZWk+i2TSxxgs7MzZCD7TBRhB6mpPuVv1HtBWwpilTBdCdXA8AytgZHZyGOHeKrfYWxLy3+lLaT2k8bxkTOsyNpQBvb051KcFuwjj2176FYyb+Rh7ogbV6yRYHyPwrXtkdmF1aVFHT8i90YHy2tqb9oV10pSpSzi4W101X9gOxfpEnqIRGPlM1Rfphu5YRZTRgERyswDDKdaFBh1jtHCT58ql+00xdWb/AM0qf1QO/wDya0d7dtWoU2k0bXcko4WsSmSRhkYYgEdUoODrYrjGQeFdoJBHIHEaLy4XFl823G2ri72g9xIojaRsyqilVAAA5Enu5kkk8avDoWR0tpVbgshE0Y/lYyQ8PD/ZgfIiuRY9D8kziSRvocXMQFxdP5M4CIvl7fmasfZu7/Usr9fLIVUIAeqRdIzpXRFGgAGeHdXeWWMRckwk631XkA3uV1qrvpnV2tY1X3UYyyfhUxwfD/acnwBqxK5O093xMzN10qFkKEDqmXS2NS6JY3BBwM99Ron5Hh3Mbr2RcWXzJvbvDeXc0QkHGBerhKJp9kHgSRzPLw4chxq4+hAP1d3n+Hrjx3dZ1Z6zHp1Xyrm7T6Gpon1xSG7i7YQy20mO5ZCro3ro8xU63O2vaBBZwxtaSRjJtplKSAZ4vxJ60E8dals9pqXJLEI3NjucxvrwXMA3BPBbOyk07Qvh2MLaT1MTxn5Qr8K7tcrZqZurt/GGP+mESf8APrq1AXVcHfKG8e30WRVZGbDOWClUwc6SftE4GewZ86p7bcU1oEP/AMwd7rWyyxJJITERnnJq9o8Bwx29uKtrfrb9xZwLNBEswBxLqDHSuODeyRwzwJ8RVP71bctLlI5oomiu3YtcEM2gk54rqY8zgjGMcfCos1r9PvZaPCWvyjT5SeABP/boU82jcTvYbLnuQRMLpA2RpJVzIoJHYSoQnzrq7cj1W0w/kY/AEj9KjyyTnZFh9I1F2vYtGvOopqcoTnj34z2YqS7XfFvMe6N/8JrJY7/qIiN7DzUeoaBC9ptb5xpt2KttiyabmBu6WM/B1r6Ar582UuZ4h3yIP7619B1qKLYrEYR9L+xKUpU9XaUpSiJSlKIlKUoiUpSiJVR9KcGm+DffiU/Auv7Crcqu+lyy4QTAciyE+YDL/heo1ULxlV2JMzU56LFc3cGfMUqdzBv6lx/krq2BC7ZUH3Z7VkweRKSayPH2c1Fdx7vTclDykUj1HtD5BvjUh3jl6mazu+QhmCue6OYaHPpw+NY6I8higJ2d9x6hXOBv5aiDONnN7dx9l5v+heBpC0U8kKtzTSHABPug5B0+BzUq3W3ShsIykOSWILu2CzkZxy4ADJwB3mu3Whf7et4DiaeKInkHkVT54JzituGNbqur6qonbyZcSPfet+la1jtKKZdUMqSr2lHVgPPSeFbNe1EIINiuTtqylmaNI26lVYOZhpLLwZdMSkEaiGbLMMAEYDE+zsbK2LFbKViTTqOp2JLPI3a0kjZaRvFiTW9Si+JSlKIlKUoiVo7V2LDcqFmQNpOpGyVaNuxo3XDRt4qQa3q09nX/AFplGMdXK0f9IU5PmGB+FEWrsWxlgaRHYzKx1iY6QxOETTKoAGoKq4dRggHIUj2utSlEStMbGgDaxBEG56uqTOe/OM1HN9OkaKwIjVevmOCUDaQg73bBwT2LjPbwGM9vdnbJu7SK4K6OsBOkHVjDMvPAz7vdXnM0mykGCWOMSkWadOtcHfyTVcbOh752lPlDHn/PWrvVPptJfEBR+ZgD8s1+7Ql67bL9q2kAT/iTHUf7vD0rk7/XeEji7yWPkowP8R+FYvEzy+JMYP229V1rn8hQG/8At8XbeYUf3Wg13tuv+9Q+isGPyU1fFU90ZWWu/DdkSM3qRoH+M/CrhrVUYswlZrCWWiLucpSlKmK3SlKURKUpREpSlESlKURK4G/OzOvsZVAyyDrF804nHmuoetd+vwivLm5gQV4kYHtLTxXzzZ3JjkSQc1IYeODnHrVlbTs1u7V4wfZlT2T3EgMh9Dg1Bt69jfRbuSLGFzqj8Ubivw4r+U1Itx9qaozCTxTivipP7E/MVisWhc0CVu7T78VX4DUmnqHQO0vt1j34KXbi7aNzZRs/8SP6qYHmHj9k58SMN+aqevYo7basn08fS01OX6uQEtnVpJwwKkHGVJBGPjP7a6+g7R1k6be9ISQ9kc49xvAMMjPeSTyqIbO3fvdl34mNm92E1gFVZg4YEBgyqxVuOeIzzrR09SKqFkje3oW5pWCKSQg6OFwL2vvoDwsdO4rY6IrJmv3mjZY4lV9UZkBZlbgg05yQpKnURjK99XRVPdHu6F0doLdyQtbRqzvhgUzrVgEVDxx7XdjAq4anQizVAxZwdPcEHQdnbxSlau0NmpMulwe9WVmR1PejoQyHxBqIbU2fti1y1ncR7QjH9jdKqygdyzJoDnxYj1rsqlTmlVK/Tq9s/V3+zZrdvBufiqyKuR5Ma6Nv0/7Nb3hcR/iiB/wuaIrJpVb3HT7sxRkGd/BYQP8AEwqJbwf/ABFSMCtnbCPukmOs+YjX2QfMsPCiK4d4t5bexhM1zII17O1nP3UXmzeXrgcaqXc/pZuJ9q3AgsmmiuCH6pHAdOrjWMylmITLKiAqSBkKAc+9Cdm7qbU23MJn6xw3OebKxqO5OGCP5Yx6Cr+3F3Dg2XB1cXtyNjrZSMM5HIY+yg44X45PGiLct9uzycFsJ4z3zPbxqPPRK7fBTWl0gbbuLa1Btoy8kjaMqpcxjSSWCgcTwwM8ONSav3NfCLiy6RPDHhxF7cF83bUjC2664J1uHkLyTTAgPwOVQHieLAknJJ9BVrdHO8KrsnVIjRpaqcs3KQZdyU7/ALvnW9vR0cxX0/XSTSqdIUKpXSMdoDA8TUYvNgJE67JglkkjLLPdliPYRcaIhpAA1HDY/Ce+oMjv0zXSP2AWgkqIq2IR8b3O+g4+gXS3QgbqWnk/i3TtM/hrPsDyC4P5qiO9F/1ty5Byq+wvkvP4nJqbbxbT+j27EcGPsoO4kcx5Dj6Cq4tbZpHWNBlnIVR3knArJ4a100r6l/Hb34LH/EdXnLYG9Z8gPfQrN6KNmaYJJyOMjaV/Cmcn+pmH5andamydnLBBHCvJFC57z2nzJyfWtutvEzIwNXSni5KJrOZKUpXRd0pSlESlKURKUpREpSlESlKURQ7pJ3d6+365BmSHJP8AMn2h6e96HvqrNnXzQyrIvNTy7x2g+Yr6EqnN/d1TazdYg+pkPs/yNzKeXMjw4dlVtbAHDNbQ6FUeIwOY4VEe43+xUmnhivbYqfajlX1B7/BlI+IrY3L3gfJsbo/7RCPZY/28X2ZFPawHA9vDPfiC7rbwdQ+hz9U54/yn73l3/wClS/bWxhcKrI/VzRnVDKvND+6ntFZalqHYVPkfrG73/K1VBWR4hT2doePQefqPvUKc14lfSpbuBPwGaje6+9/XN9FuVEN2o4r9mUffiPaDjOOY49xxJiM1uGPbI0OabgqPJE6J2V499Cqu06VL+WNpY7APGudTqJSq4GTluQwOJ7q7/R/v3NtCSUPCsaxqDqUsfaJwFOeHIE+lRXpW3iw42dbqERcGUIAoZ2wVTCjkMqT3kj7tWRupu8tlaxwLjUBmRvvOQNR/YeAFcmZi619lb1TYWU4fyYBd9Op0HOV07q0SRSkiLIp5q6hgfNWGKi1/0TbLmOWs41P+7LxfKNgPlUuqEdIvSAbDRFCqtM41ZbJCLkgHAxkkhscfs9tdnODRcqpghfO8MYNSvCdCWyQc/RmPgZ5v2cV29l7g7PtyDFZwKRyYoHYeTPkj41DId7dsW8kZubUzRuAxCRZIU9zRZCuO5v8AWrQjfUARnBAIyMHiM8QeR8K+NeHL3PTOhtcgg8xuvVUpvZvDcHa08K3slrEH0g9ZIETTGM8E7yOwc2q66qKTe+zN3LHtDZscTZbrHC9Y5fPblQcHjhge0dnGvE2w1spmGAhznBubTo77Hdd/o3jlMkjybSW9GjAjWWR9JLKdZWTBXkRy+1zqfVQ/Rlbu+1UeEMI0Ll/5YyrAKx8cqPPj2Vb+8u9MVmgLZklfhFCvF5G5AAdgzzb9Twr5G8ZLlfcRp3fqQxupIHAC3d3rxvZvKLOEEDrJpDogiHN3Ph90ZBJ8h2iuBsDZJgjZpW1zSnrJ5D2seOM/dXiB699Y9lbLkaU3l2Q1w4wqj3YE7I08ePE+J55JPJ3x3h528Z//AGEf4B+/w76x+I1jsRlFPB9A3Pvh5lcqiePD6ckm58zwA6P55lxd5ds/SJsj3E4J497ev6AVKei3d3U5u3HBcrF4seDN6A48ye6onu5sF7udYl4Dm7fcXtPn2Ad9XlZWSQxrFGNKoAFHgP1PjV/QUzWAWGg2WOo431MxqZefx/Cz0pSrhX6UpSiJSlKIlKUoiUpSiJSlKIlKUoiVrbS2ck8TRSLqRhgj9CO4jmDWzSvhF9CvhAIsVRe8+7MllLob2kPGN8cGH7MO0ftWzu5vUYcRyZaPsPanl3r4fDuq4NqbLjuIjFKupT8Qewg9hHfVP71bmS2bav4kJPsyAcu4OPsnx5H5VS1tC17SCLt8lQyQzUMnLQHT3oehSzaOy4byJSTnHtRyIcMh70YcjkcvCsdnvZcWXsXymeEcFuo1yVHZ1yDj+Yf3jUE2VtqS3bKHgeaniD6dh8RU32VvXDNhWPVufsseB8m5HyODWfjdV4Ybx/Mzm97eS0tFjFPVtEc2h5j/AIn7eBWe33AsLqb6dHPJKWk63KyIV1atekjRkDs0k5xU5qvbjdOMP1ts72cv3oTgH8UfukeHCtiHb20oOEkUV8o+0jdTJ6qfZJ8AKvaTG6SXc5T0+qsp6eSW1n3tsDoR9vHsU6qkOmWBhtEMQdLRJpP4SwI+P6irATpLgX+PDc2x7eshJHoyZz8KxbV3j2RfRhJ54nA4rq1oynvViAR+/bVs57JW/K4JRCWkm5RzCRtoL/hVvvFK9jLA9tfyTM8ayMwk1YY9hAJBU9zeuavLZdw0kEUjjSzxozDuZkDMPQk1Xlls/YNu4k65JCDkB5GkAP4VGD6g1IJOk60PCIT3J7ooHPzbTXxhbHcuIHaulbmqGtaxjiRuS2yltaO09nW8i6riOFwo96VEIUficcBUWm3sv5uEFmtuPv3L5P8A6ScQfPNaTbsNOwe+uJLsjiE/hxKfCNefnVfU4zSQj6sx5hqo0dE9pu92Xq1Php4rZm3vXjb7KgR8HDShBHBGe/gB1jeX96vzZWwRE7TyuZ7hvfmfs8EHJF8B+nCvV9tmC1UJwXA9mNAMj8o4KPPFQzbW88lxlfcj+6Dz/Ee3y5VnpqirxP5QMkfn6+Sj1eKU1E0tbq7ruT/yPDq8CuzvFvhzjgPg0g/RP/d8O+oxszZklxKsUS6mb5DtJPYB31sbC3emu5NES8veY+6g72P7czVxbt7sRWcelPaY++5HFj+y9w/U8auqHD2xtswacTzrKWnxKTlJTZvvQeq/d2N3Es4RGvtMeMj44s37Adg/6muvSlX7WhosFfMY1jQ1o0CUpSvq9JSlKIlKUoiUpSiJSlKIlKUoiUpSiJSlKIleZIwwKsAQRggjIIPMEHmK9Uoir/eTovVsyWhCHmYmPsn8LfZ8jw8qru/2bJA+iVGjbuYYz4g8iPEV9CVr3thHMuiVFkU9jAH9eR8ahyUrXat0VVUYZHJqzQ+Co3Z28U8PBXyv3W9oemeI9CKkNnv8p4SxlfFDkfA4I+JqQ7V6KoHyYXaE9x9tfmdQ+JqK33RpeR+6qTD+RwD8Hx8s1TVGEsk1cztHvzUeOTEKPRhJHePUeCkNvvRbPylC+DZX9eFbQeGTtif+hqrm53fuY/ft5V8erbHxAxWi0ZHMEeYxVS7BWg/K4j32KW34hnZ/UjHiPVWqUhTjiJfRBWCfeK3QcZk8lOr5LmqwC55DNbdvseeT3IZX/DGx/QV8bgzSfmeT2fyvrviKV/0RjvJ9FLrvfuJf4aM57z7I/c/Ko/tDe6eXgG6te5OH97n+lbdl0eXsmPqhGO+RgvyGW+VSfZfRMowZ5i38sY0j+o5J+Aq0p8IjZq1naff2UV9RiNXobgf+fyq3hhZ2CqC7NyABJJ8AOJqcbu9F8j4e6PVLz6sEFz5nko+J8qsLZew4LZcQxKneQMk+bHifU1v1dx0gGrtV7gwtrdZTc+H5WvYbPjhQRxIEQcgP1PefE8a2KUqaBZW4AAsEpSlF9SlKURKUpREpSlESlKURKUpREpSlESlKURKUpREpSlESlKURKUpREr8xX7SiL8xX7SlESlKURKUpREpSlESlKURKUpREpSlESlKURKUpREpSlESlKURKUpREpSlESlKURKUpREpSlESlKURKUpREpSlESlKURKUpREpSlESlKURKUpREpSlESlKURf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AutoShape 32" descr="data:image/jpeg;base64,/9j/4AAQSkZJRgABAQAAAQABAAD/2wCEAAkGBxQSEBUUEhQUFhQXFBQXGBgXFhUUGBYUFBQYFhUXFRcYHCggGBomHBQUITEhJSkrLi4uFx8zODMsNygtLisBCgoKDg0OFBAQFCwcHBwsLCwsLCwsLCwsLCwsKyw3LCssLCwsLCwsLCwrLCwsLCwsLCwsLDctKyssLCw3LDc3N//AABEIAOEA4QMBIgACEQEDEQH/xAAcAAEAAgMBAQEAAAAAAAAAAAAABQYDBAcCAQj/xABHEAACAQIDBAYGBwUGBQUAAAABAgADEQQSIQUxQVEGEyJhcZEHMoGhscEUI0JSgqLRYnKSsvAzNXOzwuEVJDRj8RZTdMPS/8QAFwEBAQEBAAAAAAAAAAAAAAAAAAECA//EACARAQEBAAICAgMBAAAAAAAAAAABEQIhEkExcULB8AP/2gAMAwEAAhEDEQA/AO4xEQEREBERAREQEREBERAREQEREBERAREQEREBERAREQEREBERAREQEREBERARE8VKoAuYHufC0rG1OmmHpXCt1jck1Htbd75WcX00r1DamioO+7nz0HuhNjpDYgDjMTY9RxnLm2piX9aq3sAX4Cee23rVHPizfrLieTpzbTWeP+KrOZfQ9d5manhiNxjDydJXaazOmNU8Zz2iGH2m8yfjN6jVccf69kYeUXtaoPGe7yn0ca475I4XbPOTGk/E1aGMVuM2QYH2IiAiIgIiICIiAiIgIiICIiAgmeKtQKCWIAAuSdABzMo/SLpQ1S6UCVTcX3M3h90e/wAITU1t7pTSw91Xt1Pug6A/tNw8N855tnbNfEn6x+zwRbhR7OPibzGyzBUsN/lLjNrFTpTOagXkJqGozGy+Q1M28PsWo28ZfHU+Q+doR4O0AN1z7P1nz/ip4J5n5WktR6N87n2hfcL/ABm0vR4ch+b9ZezpALtlh9geZman0hI30vJ/laTD9Hx3eQ90wVejx5L+YfAx2dPOH6RUT6wdfEBh+U390msDjadT1HVjyB1/hOsrGI2Kw+yfYb+4j5yPq4Eg/roffp75No6SiTI2HDb/AD3GUHAber0TYnOv3alz5NvHw7pb9jbfpVyFvkqfcbif2G3N4aHul0xtGm9PVe0PePZJHZ+176GelWa2L2eG1TRvcfHke+MalWGjWDbpllRwePZGytcEbwZZMJig4mWm1ERAREQEREBERAREQE8VqoVSzEAAXJO4AT3KT0m2v1rdWh+rU6n77D5Dh58oS3Gr0h202IOVbikDoOLd7fISDdZsETXrDgNb8O+aYtaderb+vhM+B2K9Q3a6ry4+37vt8pMbM2OB233/AA8O/vkq1UKyruzXtyJAuRf71rnwU8oGrg9lJTFgB+vid5mzTIKXp2vZgLg2DC4sw0OjCxHcZFq70MVVerUX6LUVWDVKiqKNYAI1NcxHYZQGFtxDc5JlkpqzswVCcxLMAovYbzoATr4secqPD1S9DOgNygdRuNwAwQ+Nsp8TMuKpkgWtcOja6aBhm/LmnulUDKGUhlIuCCCCDqCCNCJTenYxz08QtI06OEp0Hd6l71auWmWamgB7I0yk6b953QLDtHANWr4SqhXLRqVWbU3Ieg9MZbAgm7DeRpN4081VXBBCpUU2N9Xamf8A6/fOZdF+jtTG7KoU0r9VRFasaqAG9VS40uDwGbQgi5BI0E19vbKo4HaOEp7LLLiC9qqK7PoShQVLk2BXrCy7soBsNCYrqopk1Gv6uVAP3ruWPkUH4ZqnBrVz6CwYqDzygZj7GzD8MkjPn9f7yoqmK2NcXp6i7Cx5qxU29oOokLXwhBta3cZcNt06gw3VYWwqsEpoSw+rViFar2jdsi5msNSRxnzG7MXIi3Zm0UE6sxA1ZjzsCSf/ABJitDYHShqdkr3enuzb3Tx++O7f47peqDB1DIQykXBGoInMsdgih18/1m/0d202Gaxu1IntLy/aXv8Aj7xFXrHbOFVeTjcfke74SKweKak+VtCDYiWPD1ldQ6EFWFwRxE09r7P6xcy+uu7vH3f0laiRwmIDibMqeyccVNjLRRqZhMqyREQEREBERARE81HCgkmwAJJ5AamBCdKtpdXT6tT23HknE+J3ecpKibe0cWatVnPE6Dko3DynzDUr68pqOdrEyWE3tnYG3abf8O6MPh8zdw+P9fKbeJrhACQcvEjXL3sN9u8bt5sLkVCq2ZTkYA7gRZgCpsQRxFwQRod4uDqFNcyjrFsbgkXzWKtcEHiLgEbjuuBunmnSXMXX7QF7Hstusx77C1xvFr3sLZoHHfSVg8b9GStjatPWpkShSB6unem7FiTvfs247zY8JI9P8HjWwtSriKtNcOlRBSo0we2pqBUesfvZSDbUX4LJv0s7MrYjB00oU3qMK1yEFyB1VQX8LsB7Zu+kHA1K2zGp0kZ6mah2VBJ7LqTp3AGTFSXQ3+7sJ/8AGof5azL0pplsBilUFmOGrgAAkkmkwAAGpM+dFaDU8DhkdSrrh6KspFiGCAEEcDeSsvociwW0MVhtl0aVGjXWualZw3VOSgJZLBcvrlXcjkEJmx0P2lTwYB/4fj3xD6VKz0SSSxu2Un1VvqTvO830t0qt/aUv8U/5FWbhMki29R9mjturXWgxwqJUrXUKrnKurAMzG40AJNr62m6J9mmXJ9m4WvT6RYf6VVFWsUdmZRZVDYWtZE0HZHgOdp1jqxfNbW1r9xNyBy1A8hyEoGKwdQ9JKVTq6nVimbvkbID9Fqixe1t5A38Z0CZg0MRhDUzFhYblXQmwPrEjieA4C3G9qvi8PkbmtzqNdQbEeYIl2rUsy2JIB32NiRxF94B7rGRm0aCN9WouQLWUC1MW0vwXhZd/da5CxWDortjqXyOfqnP8DH7Xhz8+Gt+nJchVip9kvvRPaXWUurY9umB7U3A+zd5SRWPbuEyP1q7mPa7m5+34+M39i4y4sZvYiiHUqdxFv95WMG5pVCp3g2itRdBEw4apdZmkUiIgIiICQPS/GZKIQb3P5V1PvsPaZPSi9KcRnxJHBAF9vrH3m3sliX4RSiSqUcqd/wAzNTZtLNUA4DXy/wB7SWqL2gPb8h85WHmkmVbSAG16uGzfTzRWkBdMQjZFc30pmixLipa5AUsCFMncTTzDRmU3uCtr+TAgjxB89Zq4rZ1OsqriEp1crBwGTs5wCA2Ukjcx333wKjsX0hLiMVWXIEw1OhUrBzfOVp5Lkru1DEgb90wDp1jGoNi6eCU4RWIJNW1QgNlLaDcDobAga77EyubbQnaW1gOGDqH8KjDFvygye2RWUdGKlzuo4pfxtVqBR4ksvmIF62PtJMTQp1qd8jrcX3g3sytbiCCD4TcnMvRZ0tw64dcJVfq6gdypewR87lgqtwbXcbX4XnTZYj1PkCfZRp1f7Sl/iN/k1JuzSf8Ataf7zf5bD5zdki30T7PkSo+z6J8n2BR6NLa+LqVG60YFFa1OmaVOqWHDMxvwtcg2uTYR0O6VYnEYeuGoivXouijq2SmtXOWUEseyLFCSQNxFhIfpJ00OLrHC4avTw+H1FTEu2XOBowp/s66WsW5qt73DoTSwVKgaOCqpVCEGoysrMXcWDPbdfKQBuAW0yrVxuDrdUHrdX1upPVZsgBNwAW1NhYX0vbcJk2LjuqqpUG4aMOanRh/XECTWKwrNcs9xrZQoVbcL3uS3tA7pWqaZXZD4iLCV1O/LdK/0go5XWoOOh8Ru93wm50bxOfDrfel0P4fV/KVmXbFLPRbmBmH4dfheGnvYte6yWlX2DV1tLOsy0+xEQEREBOa4p81R2+87HzYmdFxVTKjNyVj5Amc2G6WM8kxsCj6zeCj4n5Tab1mPfby0PvvMnR+n9SDzZj/p+UwFtCfE/OVlq9UjnOp1uO0jEXI+9lNm8DeZ5r0mpO+ZerLgakBc4B58QJojpNg+s6v6VQz3y26xPWva2+176WlHjD9GaCYyrixnNWqhRwxUoVYIDZcv/bXjzkPU9GuDLGzYhaRbMaK1bUifArm/NfkRLjPsYjnPS70b06i5sOBTcAAWHZIAsA4H8w153lY2F0zxmzKgw+KVqlIWARj2lXnRqcV7jcaW7Os7bIPpJ0Yo4umVdRzHAg81PA/0bxitnYG36GMp9Zh3DD7SnR0PJ13jx3HgTJS8/P8AtnYGL2XW62kzhVOlRNCo5VButw4qfdL10Q9J9OtanjctKpwqjSk3LNf+zP5e8aCNF5Y/XU/x/wAtvnN68jg169P92qf5P1kgTYEnQDeTuA74L8T+9vs+iVLbfpEwOGuOs65x9miM/m9wnvv3Sl4n0i7QxrGngKHVjmq9a4/eqMAiD8I8Y0x1zG4ynRTPWqJTT7zsEHmd57pRtu+lXCU7ph0fEsezpenTN9LZmGZvYtjzkHs70ZYnFP1u0MQ9zwDGpUtyzvcL4AES/wCwuiGEwg+ppKG++e05/EdfZuk7o5bT6NY3aDArhMPg6V9MtIUjb31GPiVBnS+hHRFNnU3AZnqVMpdjYDsXyhVG4dpuJOu+WQaTWxu0aVGxrVadO+7rHVL+GYi8uGsuIwwfeWtyDMoPjltm8Dcd0rm1aYWqrDde3ylgrNSenmc02p6G7FSnIG50O+Qu2GQ070ihVT9gqQONuzpFE30Qq2aonNQw/CbH+YeUsbC+h3SodGntiF/aVh+XN/pluYyKrezDlqW5EjyNpcaJuBKc+mIb94nzN/nLZgj2RJW2xERIEREDU2sf+Xq/4b/ymc8M6JtRb0Ko/wC2/wDKZzkyxnkuGwR/yyfj/wAxpF16oSkXIYhVLWUFmNheyqNWPcJK9GzfDJ3Fx+dj85HNou4kgbha5twF9POVKqPSTaL4rZ2KXDU8SlQIulSjUpMyFgagp5hdj1auLDmOcpDVdmHYgUCj9LycFHXdcGuxva5S1+OXLpwtOsYh6r03FMGlUynI1TIwD20uEZtL75QsVQ2nWo1MO+BoLVqZkfFB6K5qbHW4XXVdL6m32bxUWH0bY16uzaJcksudLnUlUcqtz3LYeyWeRfRnZAweFp0Ac2UG7bszsSzm3AXY27rSUmoj7ERAw4vBrVXKwvw85xL0h9GcPhXJpVqYYnWjmzNrxVVuU8DYciN06F6SFxNTD9VhSwYkE5WKllF7oCOdxodDaUfYXoqr1LNiGWiu/KtnfwJ9VfzTNVo9FtvYjC4ZqiYmiAq1hTpVizWy9UWWmBqGbMCoPZ7DX3zFgqO0NsuQaxdVtmDuFReRFFPiF4b5Ysd0Dp9YMNQLAtSqVCxOYlqbIBe+/wBbcLSF6KdEcam0aVkdBTqIz1VYqvVhu2A2hJIDDLv11Fpmb26cpk4/X7q57A9FWHp2bEMazcvUQfhBufaSO6X3BYKnSULTRUUbgoCgeAEzCfZ0xyfZ9nkT7A+iUvbnRzCUalbG4mnXxjVCAKeVapW50FNBl7IA4k2APEm90lOxO1to4XE1c+GbF4Zv7I0AoZBckBgASTYgG+mgI4iSqifRXVFLD4qqX+p6wMtBCa1SiAX1ZFu12BUbrnq7yy4vaaYmk7UxU7Oh6ynUpHUX0FRQT7JDdCtjYlMXicdiKRpmtmC0FZM3bqBizXYKLZRvIJJY2Gl7LtioTSN1Ze5st/ykj3yDxsE/XUv63oZcS0qGxF+up91/chloapCofF/9QfZ8BLTgPUEqtTWufGWzBDsiStxsRESBERA81FuCDxBHnOYkW0O8aHxE6hOebdoZMTUHNsw8H7XzI9ksZ5J3ojUvRZeT39jAW94M8YlLOw/aPkTce6aPRLEWrMn31/Mmo9xaS+1qdnB+8PeNPhaVEQhcntBAO5mYnlvUW98ymY6tNy2jgLpoF7R59oki34b98ySskSi4fpvicR1lTBYHrqFMkF2rLTZrANohF75SDYXOo4m0sfRXpAmOw4rUwV7RVlJuVcAEi43izKQeR4RqpgRESo+lYMQd0Ct4X+9V7sJWPnWpj5SyytYH+9T3YH+bEn/8yyzPH26/6fj9EQJ9mnIn0T5PogJ9lY6c9LFwFIBQHrvfq0N7AD1nexvlFjpxPgSNzobtZ8XgaVeqFDv1lwgIXsVnQWBJO5Rxk0TFYsB2ApN9zMVFvEK3dwkXthiUAIsSQLXB423yRrB73Qru1VgTfwYG6+R8JF7Sa9QDlr8oqtjZC/WX5KffYfrJhqkh9nGwJ5n3D/zNupW0kHnBjNVJ5mXGgLKJV9h0bteWtRpMuj7ERAREQEqfTbC6pVH7h97L/qlsmptbBCtRZDvI0PJhqp84SudYTEmnUVxvVgfHmPaLiXzHIKlLMuugdTzFv0M526kEg6EGxHIjQiW/oftDNTNIntJqvehPyJ94mmY1a9PMPWZddcpAJHK9rjxFjpvmk20aNNmpZ1NSnSaq1MNmqCmu9iCb3uRv1N5M4/D5H09U6j9P67pC4fB0cMpWjSCl2LFUUFqjHUlid+/1mNhcajSVHNuiWxsRjKOIq4TEDBUqlRl6hMzrfIpN2LXp6MBdRu4AACWP0TbQSrgciUhTNN8rWJIdmUNnuSTc3sRfSwtpYDJV9HlC7GlWxWHV/XpUatqZvvFiuo1IsbjuG6WHYexqOEoilQXKtySSbszHezHidB5C1pIJERPl4zCaR9nlqi3y5hmsNLi9ibA28dJ6kdW2OrVC+ZwTUWpYZLdYgpAHVbnSggsTbf3Wg2KNCmjF+xnKhc+l8hJYLm5XuZs9YN1xy3iQ/wD6bp2tnq6gA2fKTkTIhuoBUqL2tYXZrg3MztsVLgiwHWJUK5VKlkpoiaW4dWGH7VjwFoqTiJr4/H0qCZ61RKaXAzOwUXO4XPHQ+U0jZmttPEmlRqVFQ1GSm7hF3uVUkKLA6ki26aFDpRg3dUTFUGdmCqoqKSzMbAAX1JJEmJBxVtpOaOMq4rC4tsXiKbJ1poFaNGmdyqW1VeenADXUm3ejHblNcAlKoGpCkSOtqWSlUatXqFVpuT2iCbHvl02jg0r0npVASjqVYAkEg79RumjgNm0KNEYPq/qRmCrUtUWoGJqMAWvmN2Y2Oul7WF5Fb/VZSSGa2vZY5hc63BPaHhe3ICRDm7E8z7hNj6MmHorRogqguFBZmygkmwLEmwvYDhpNW9oG7Ta2k9Fr6TSWpJPZlDMRFJO1g2Hh7C8mZgwlLKszzLoREQEREBERApPTLZuSoKqjsvo3c44+0e8HnILBYpqVRXXep8xxB7iNJ0vH4RatNqbbmFvA8CO8GxnNcbhGpVGRxqp9hHAjuMrNXsMmJohl3EXHNWG8H3iQ7KQSp3jfIjYW1jh31uabHtDkeDAc/iPAS3YzDiqoZCL2urDcw/SWIgKavmJY2GoVRrpf1mO++m4aC/Hh7puGFwQRzG7Q2nqvSzAo1xwIGhtxF+R3acD7ZhrMQVVANe45VRbZt1tbWAHffUKZWUZ0j6LYfHdX9IVj1efLlYr6+XNe2/1BOb0+huFxW0mw+FVloYf/AKioWzFmvbJTvu1Vlv3OeAv1Dbm0eqo1RSObEChVqU6Y7TsVFlIQakZyo0kH6LtltQwANRHSrUqVHcOrK+jZFuG1HZQHX71+MiraosABuGk9T5PNaplRmt6qk+QvNI09o7cw2HYLWr0abEXCu6qbc7E3t3zcw9daih0ZXRhcMpDKRzBGhnF+hdbrhiKtTANtCu7hnLZMqIwv2S4P1hObRReyrYy/+jarhThW+h9aqip26dVszI5A9liANRvsdxBklVbZQ/Svg69dMNSoUatVetZ3yA2BChEBa1luKlTU6C0vkrnS2hj706mAqL2D9ZQYIBVANxZ2FxxBGZdDoQd6irYPF0MNjKKYzZVHCl3U0qqMlXK4ZcpJUcGK3N7i4Nrazpk5vtTZ+Lx+JwzY6lSwdClUACmslR6tSoynIhU6s2RQBpbU9rdOhVapDi47LaX1uH4X7juvwIG/NpIV6qEst6bC99DoymxsQe64I01FvZBq2TMwym2ouDY+I3z4KYQs17A6kcLj7XidB32Ei8Xis5/ZG7v7zCMdetclj/QmqGvDtmPdMlKnAzYWnmPdLhsXB2FzIzY2zt0tdGnlEldJMewJ9iJFIiICIiAiIgJE9INjjEJcWFRfVPP9k93wktEDlVakVYqwIINiDvBkjsXbDUDlN2pk6jivev6S27d2ItcXFlqAaHge5v14Sj4jCtTYq4IYbwfiOYlYsxdaiJXQMjA8mHwP6SLrU2Q2cW5HgfbILA4t6LXQ25g6q3iPnLJhNsU6oytZWP2W3HwO4/GUQ+F2UqV6te7NUq5BdrWSnTHZRLbluWbvJ1mxhS1iX0uxIB0yoNF8wMxvuLEcJJVsHb1DbuOo894mnWp6FXXQgg8QQdCDKjAmJHVCobquTOb3uFy5tRzA4TO9rWa1jprpe+lvbe3tnmtRDqRfQ2va2oBBI8Da3tnzEUC1hyZWPflNx7wIRzrY+zsfsmpVpYfDLiqNRs1M9alJgVFhmDak5bXFraXB3ya9HnR2rhErPiCor4hw7IpBCBS5A00veo+643C5k5tPZbVMThKqlQtB6rMDe5FSi1MZbC29gdbTebDnrFa+gR1I5lmQqfZlb+KRXtKgJIB1Fr91xcfGeKdXOG3qQzKdxIIOh5ajKw8RPa4ezs9zqqrbh2C5v49s+QmKpiKVMkki5NzbUkgAa27gB7JUamP2f9KwrUqt1LLYkaFaiHs1Kfgyhl7rc5uvVFJBna7WA4ZmIGpsNBfykfX2uTogsOZ1PlwmlYsbm5vxMgz4rFmoddF4D9eZms2vhM3VwKd4GJUk5sjZpJBImXZOxySCwlpwuGCiS1uQwmHCibMRI0REQEREBERAREQEREBNPaWzUrrZxrwYbx4H5TciBQdp7GqUDcjMn3xu/EPszQyzphEiMd0dpPqvYbu9X+H9LS6z4qphsbUp6BrjkdR+o9k3U2qD6ykeGojF7BrJuXOOa6n+Hf5XkaUINiCDyOh8pWUk2IQ8R8PjMZqngT53mlaMsDYfEt94+79JhfFv94+6eQk9BYGq5Zt5Y+0z4mFPhN0CfbQMCYcCZMs3KGAqPuU+J0ElsJsDi5v3bhGrIgcPg2c2Ue3hLDs3YoXU75L0MGqjQTYAkakeKVIKNJkiJFIiICIiAiIgIiICIiAiIgIiICIiAmKth1cWdVbxAPxmWIEXW2BRbcpXwJ+BuJqt0ZTg7Dxsf0k9EJkV7/0wP/cP8I/Wel6NLxdvICT8QZEPT6PUxvzHxNvhablDZtNPVUD2a+c3IhceVQCeo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AutoShape 34" descr="data:image/jpeg;base64,/9j/4AAQSkZJRgABAQAAAQABAAD/2wCEAAkGBxQSEBUUEhQUFhQXFBQXGBgXFhUUGBYUFBQYFhUXFRcYHCggGBomHBQUITEhJSkrLi4uFx8zODMsNygtLisBCgoKDg0OFBAQFCwcHBwsLCwsLCwsLCwsLCwsKyw3LCssLCwsLCwsLCwrLCwsLCwsLCwsLDctKyssLCw3LDc3N//AABEIAOEA4QMBIgACEQEDEQH/xAAcAAEAAgMBAQEAAAAAAAAAAAAABQYDBAcCAQj/xABHEAACAQIDBAYGBwUGBQUAAAABAgADEQQSIQUxQVEGEyJhcZEHMoGhscEUI0JSgqLRYnKSsvAzNXOzwuEVJDRj8RZTdMPS/8QAFwEBAQEBAAAAAAAAAAAAAAAAAAECA//EACARAQEBAAICAgMBAAAAAAAAAAABEQIhEkExcULB8AP/2gAMAwEAAhEDEQA/AO4xEQEREBERAREQEREBERAREQEREBERAREQEREBERAREQEREBERAREQEREBERARE8VKoAuYHufC0rG1OmmHpXCt1jck1Htbd75WcX00r1DamioO+7nz0HuhNjpDYgDjMTY9RxnLm2piX9aq3sAX4Cee23rVHPizfrLieTpzbTWeP+KrOZfQ9d5manhiNxjDydJXaazOmNU8Zz2iGH2m8yfjN6jVccf69kYeUXtaoPGe7yn0ca475I4XbPOTGk/E1aGMVuM2QYH2IiAiIgIiICIiAiIgIiICIiAgmeKtQKCWIAAuSdABzMo/SLpQ1S6UCVTcX3M3h90e/wAITU1t7pTSw91Xt1Pug6A/tNw8N855tnbNfEn6x+zwRbhR7OPibzGyzBUsN/lLjNrFTpTOagXkJqGozGy+Q1M28PsWo28ZfHU+Q+doR4O0AN1z7P1nz/ip4J5n5WktR6N87n2hfcL/ABm0vR4ch+b9ZezpALtlh9geZman0hI30vJ/laTD9Hx3eQ90wVejx5L+YfAx2dPOH6RUT6wdfEBh+U390msDjadT1HVjyB1/hOsrGI2Kw+yfYb+4j5yPq4Eg/roffp75No6SiTI2HDb/AD3GUHAber0TYnOv3alz5NvHw7pb9jbfpVyFvkqfcbif2G3N4aHul0xtGm9PVe0PePZJHZ+176GelWa2L2eG1TRvcfHke+MalWGjWDbpllRwePZGytcEbwZZMJig4mWm1ERAREQEREBERAREQE8VqoVSzEAAXJO4AT3KT0m2v1rdWh+rU6n77D5Dh58oS3Gr0h202IOVbikDoOLd7fISDdZsETXrDgNb8O+aYtaderb+vhM+B2K9Q3a6ry4+37vt8pMbM2OB233/AA8O/vkq1UKyruzXtyJAuRf71rnwU8oGrg9lJTFgB+vid5mzTIKXp2vZgLg2DC4sw0OjCxHcZFq70MVVerUX6LUVWDVKiqKNYAI1NcxHYZQGFtxDc5JlkpqzswVCcxLMAovYbzoATr4secqPD1S9DOgNygdRuNwAwQ+Nsp8TMuKpkgWtcOja6aBhm/LmnulUDKGUhlIuCCCCDqCCNCJTenYxz08QtI06OEp0Hd6l71auWmWamgB7I0yk6b953QLDtHANWr4SqhXLRqVWbU3Ieg9MZbAgm7DeRpN4081VXBBCpUU2N9Xamf8A6/fOZdF+jtTG7KoU0r9VRFasaqAG9VS40uDwGbQgi5BI0E19vbKo4HaOEp7LLLiC9qqK7PoShQVLk2BXrCy7soBsNCYrqopk1Gv6uVAP3ruWPkUH4ZqnBrVz6CwYqDzygZj7GzD8MkjPn9f7yoqmK2NcXp6i7Cx5qxU29oOokLXwhBta3cZcNt06gw3VYWwqsEpoSw+rViFar2jdsi5msNSRxnzG7MXIi3Zm0UE6sxA1ZjzsCSf/ABJitDYHShqdkr3enuzb3Tx++O7f47peqDB1DIQykXBGoInMsdgih18/1m/0d202Gaxu1IntLy/aXv8Aj7xFXrHbOFVeTjcfke74SKweKak+VtCDYiWPD1ldQ6EFWFwRxE09r7P6xcy+uu7vH3f0laiRwmIDibMqeyccVNjLRRqZhMqyREQEREBERARE81HCgkmwAJJ5AamBCdKtpdXT6tT23HknE+J3ecpKibe0cWatVnPE6Dko3DynzDUr68pqOdrEyWE3tnYG3abf8O6MPh8zdw+P9fKbeJrhACQcvEjXL3sN9u8bt5sLkVCq2ZTkYA7gRZgCpsQRxFwQRod4uDqFNcyjrFsbgkXzWKtcEHiLgEbjuuBunmnSXMXX7QF7Hstusx77C1xvFr3sLZoHHfSVg8b9GStjatPWpkShSB6unem7FiTvfs247zY8JI9P8HjWwtSriKtNcOlRBSo0we2pqBUesfvZSDbUX4LJv0s7MrYjB00oU3qMK1yEFyB1VQX8LsB7Zu+kHA1K2zGp0kZ6mah2VBJ7LqTp3AGTFSXQ3+7sJ/8AGof5azL0pplsBilUFmOGrgAAkkmkwAAGpM+dFaDU8DhkdSrrh6KspFiGCAEEcDeSsvociwW0MVhtl0aVGjXWualZw3VOSgJZLBcvrlXcjkEJmx0P2lTwYB/4fj3xD6VKz0SSSxu2Un1VvqTvO830t0qt/aUv8U/5FWbhMki29R9mjturXWgxwqJUrXUKrnKurAMzG40AJNr62m6J9mmXJ9m4WvT6RYf6VVFWsUdmZRZVDYWtZE0HZHgOdp1jqxfNbW1r9xNyBy1A8hyEoGKwdQ9JKVTq6nVimbvkbID9Fqixe1t5A38Z0CZg0MRhDUzFhYblXQmwPrEjieA4C3G9qvi8PkbmtzqNdQbEeYIl2rUsy2JIB32NiRxF94B7rGRm0aCN9WouQLWUC1MW0vwXhZd/da5CxWDortjqXyOfqnP8DH7Xhz8+Gt+nJchVip9kvvRPaXWUurY9umB7U3A+zd5SRWPbuEyP1q7mPa7m5+34+M39i4y4sZvYiiHUqdxFv95WMG5pVCp3g2itRdBEw4apdZmkUiIgIiICQPS/GZKIQb3P5V1PvsPaZPSi9KcRnxJHBAF9vrH3m3sliX4RSiSqUcqd/wAzNTZtLNUA4DXy/wB7SWqL2gPb8h85WHmkmVbSAG16uGzfTzRWkBdMQjZFc30pmixLipa5AUsCFMncTTzDRmU3uCtr+TAgjxB89Zq4rZ1OsqriEp1crBwGTs5wCA2Ukjcx333wKjsX0hLiMVWXIEw1OhUrBzfOVp5Lkru1DEgb90wDp1jGoNi6eCU4RWIJNW1QgNlLaDcDobAga77EyubbQnaW1gOGDqH8KjDFvygye2RWUdGKlzuo4pfxtVqBR4ksvmIF62PtJMTQp1qd8jrcX3g3sytbiCCD4TcnMvRZ0tw64dcJVfq6gdypewR87lgqtwbXcbX4XnTZYj1PkCfZRp1f7Sl/iN/k1JuzSf8Ataf7zf5bD5zdki30T7PkSo+z6J8n2BR6NLa+LqVG60YFFa1OmaVOqWHDMxvwtcg2uTYR0O6VYnEYeuGoivXouijq2SmtXOWUEseyLFCSQNxFhIfpJ00OLrHC4avTw+H1FTEu2XOBowp/s66WsW5qt73DoTSwVKgaOCqpVCEGoysrMXcWDPbdfKQBuAW0yrVxuDrdUHrdX1upPVZsgBNwAW1NhYX0vbcJk2LjuqqpUG4aMOanRh/XECTWKwrNcs9xrZQoVbcL3uS3tA7pWqaZXZD4iLCV1O/LdK/0go5XWoOOh8Ru93wm50bxOfDrfel0P4fV/KVmXbFLPRbmBmH4dfheGnvYte6yWlX2DV1tLOsy0+xEQEREBOa4p81R2+87HzYmdFxVTKjNyVj5Amc2G6WM8kxsCj6zeCj4n5Tab1mPfby0PvvMnR+n9SDzZj/p+UwFtCfE/OVlq9UjnOp1uO0jEXI+9lNm8DeZ5r0mpO+ZerLgakBc4B58QJojpNg+s6v6VQz3y26xPWva2+176WlHjD9GaCYyrixnNWqhRwxUoVYIDZcv/bXjzkPU9GuDLGzYhaRbMaK1bUifArm/NfkRLjPsYjnPS70b06i5sOBTcAAWHZIAsA4H8w153lY2F0zxmzKgw+KVqlIWARj2lXnRqcV7jcaW7Os7bIPpJ0Yo4umVdRzHAg81PA/0bxitnYG36GMp9Zh3DD7SnR0PJ13jx3HgTJS8/P8AtnYGL2XW62kzhVOlRNCo5VButw4qfdL10Q9J9OtanjctKpwqjSk3LNf+zP5e8aCNF5Y/XU/x/wAtvnN68jg169P92qf5P1kgTYEnQDeTuA74L8T+9vs+iVLbfpEwOGuOs65x9miM/m9wnvv3Sl4n0i7QxrGngKHVjmq9a4/eqMAiD8I8Y0x1zG4ynRTPWqJTT7zsEHmd57pRtu+lXCU7ph0fEsezpenTN9LZmGZvYtjzkHs70ZYnFP1u0MQ9zwDGpUtyzvcL4AES/wCwuiGEwg+ppKG++e05/EdfZuk7o5bT6NY3aDArhMPg6V9MtIUjb31GPiVBnS+hHRFNnU3AZnqVMpdjYDsXyhVG4dpuJOu+WQaTWxu0aVGxrVadO+7rHVL+GYi8uGsuIwwfeWtyDMoPjltm8Dcd0rm1aYWqrDde3ylgrNSenmc02p6G7FSnIG50O+Qu2GQ070ihVT9gqQONuzpFE30Qq2aonNQw/CbH+YeUsbC+h3SodGntiF/aVh+XN/pluYyKrezDlqW5EjyNpcaJuBKc+mIb94nzN/nLZgj2RJW2xERIEREDU2sf+Xq/4b/ymc8M6JtRb0Ko/wC2/wDKZzkyxnkuGwR/yyfj/wAxpF16oSkXIYhVLWUFmNheyqNWPcJK9GzfDJ3Fx+dj85HNou4kgbha5twF9POVKqPSTaL4rZ2KXDU8SlQIulSjUpMyFgagp5hdj1auLDmOcpDVdmHYgUCj9LycFHXdcGuxva5S1+OXLpwtOsYh6r03FMGlUynI1TIwD20uEZtL75QsVQ2nWo1MO+BoLVqZkfFB6K5qbHW4XXVdL6m32bxUWH0bY16uzaJcksudLnUlUcqtz3LYeyWeRfRnZAweFp0Ac2UG7bszsSzm3AXY27rSUmoj7ERAw4vBrVXKwvw85xL0h9GcPhXJpVqYYnWjmzNrxVVuU8DYciN06F6SFxNTD9VhSwYkE5WKllF7oCOdxodDaUfYXoqr1LNiGWiu/KtnfwJ9VfzTNVo9FtvYjC4ZqiYmiAq1hTpVizWy9UWWmBqGbMCoPZ7DX3zFgqO0NsuQaxdVtmDuFReRFFPiF4b5Ysd0Dp9YMNQLAtSqVCxOYlqbIBe+/wBbcLSF6KdEcam0aVkdBTqIz1VYqvVhu2A2hJIDDLv11Fpmb26cpk4/X7q57A9FWHp2bEMazcvUQfhBufaSO6X3BYKnSULTRUUbgoCgeAEzCfZ0xyfZ9nkT7A+iUvbnRzCUalbG4mnXxjVCAKeVapW50FNBl7IA4k2APEm90lOxO1to4XE1c+GbF4Zv7I0AoZBckBgASTYgG+mgI4iSqifRXVFLD4qqX+p6wMtBCa1SiAX1ZFu12BUbrnq7yy4vaaYmk7UxU7Oh6ynUpHUX0FRQT7JDdCtjYlMXicdiKRpmtmC0FZM3bqBizXYKLZRvIJJY2Gl7LtioTSN1Ze5st/ykj3yDxsE/XUv63oZcS0qGxF+up91/chloapCofF/9QfZ8BLTgPUEqtTWufGWzBDsiStxsRESBERA81FuCDxBHnOYkW0O8aHxE6hOebdoZMTUHNsw8H7XzI9ksZ5J3ojUvRZeT39jAW94M8YlLOw/aPkTce6aPRLEWrMn31/Mmo9xaS+1qdnB+8PeNPhaVEQhcntBAO5mYnlvUW98ymY6tNy2jgLpoF7R59oki34b98ySskSi4fpvicR1lTBYHrqFMkF2rLTZrANohF75SDYXOo4m0sfRXpAmOw4rUwV7RVlJuVcAEi43izKQeR4RqpgRESo+lYMQd0Ct4X+9V7sJWPnWpj5SyytYH+9T3YH+bEn/8yyzPH26/6fj9EQJ9mnIn0T5PogJ9lY6c9LFwFIBQHrvfq0N7AD1nexvlFjpxPgSNzobtZ8XgaVeqFDv1lwgIXsVnQWBJO5Rxk0TFYsB2ApN9zMVFvEK3dwkXthiUAIsSQLXB423yRrB73Qru1VgTfwYG6+R8JF7Sa9QDlr8oqtjZC/WX5KffYfrJhqkh9nGwJ5n3D/zNupW0kHnBjNVJ5mXGgLKJV9h0bteWtRpMuj7ERAREQEqfTbC6pVH7h97L/qlsmptbBCtRZDvI0PJhqp84SudYTEmnUVxvVgfHmPaLiXzHIKlLMuugdTzFv0M526kEg6EGxHIjQiW/oftDNTNIntJqvehPyJ94mmY1a9PMPWZddcpAJHK9rjxFjpvmk20aNNmpZ1NSnSaq1MNmqCmu9iCb3uRv1N5M4/D5H09U6j9P67pC4fB0cMpWjSCl2LFUUFqjHUlid+/1mNhcajSVHNuiWxsRjKOIq4TEDBUqlRl6hMzrfIpN2LXp6MBdRu4AACWP0TbQSrgciUhTNN8rWJIdmUNnuSTc3sRfSwtpYDJV9HlC7GlWxWHV/XpUatqZvvFiuo1IsbjuG6WHYexqOEoilQXKtySSbszHezHidB5C1pIJERPl4zCaR9nlqi3y5hmsNLi9ibA28dJ6kdW2OrVC+ZwTUWpYZLdYgpAHVbnSggsTbf3Wg2KNCmjF+xnKhc+l8hJYLm5XuZs9YN1xy3iQ/wD6bp2tnq6gA2fKTkTIhuoBUqL2tYXZrg3MztsVLgiwHWJUK5VKlkpoiaW4dWGH7VjwFoqTiJr4/H0qCZ61RKaXAzOwUXO4XPHQ+U0jZmttPEmlRqVFQ1GSm7hF3uVUkKLA6ki26aFDpRg3dUTFUGdmCqoqKSzMbAAX1JJEmJBxVtpOaOMq4rC4tsXiKbJ1poFaNGmdyqW1VeenADXUm3ejHblNcAlKoGpCkSOtqWSlUatXqFVpuT2iCbHvl02jg0r0npVASjqVYAkEg79RumjgNm0KNEYPq/qRmCrUtUWoGJqMAWvmN2Y2Oul7WF5Fb/VZSSGa2vZY5hc63BPaHhe3ICRDm7E8z7hNj6MmHorRogqguFBZmygkmwLEmwvYDhpNW9oG7Ta2k9Fr6TSWpJPZlDMRFJO1g2Hh7C8mZgwlLKszzLoREQEREBERApPTLZuSoKqjsvo3c44+0e8HnILBYpqVRXXep8xxB7iNJ0vH4RatNqbbmFvA8CO8GxnNcbhGpVGRxqp9hHAjuMrNXsMmJohl3EXHNWG8H3iQ7KQSp3jfIjYW1jh31uabHtDkeDAc/iPAS3YzDiqoZCL2urDcw/SWIgKavmJY2GoVRrpf1mO++m4aC/Hh7puGFwQRzG7Q2nqvSzAo1xwIGhtxF+R3acD7ZhrMQVVANe45VRbZt1tbWAHffUKZWUZ0j6LYfHdX9IVj1efLlYr6+XNe2/1BOb0+huFxW0mw+FVloYf/AKioWzFmvbJTvu1Vlv3OeAv1Dbm0eqo1RSObEChVqU6Y7TsVFlIQakZyo0kH6LtltQwANRHSrUqVHcOrK+jZFuG1HZQHX71+MiraosABuGk9T5PNaplRmt6qk+QvNI09o7cw2HYLWr0abEXCu6qbc7E3t3zcw9daih0ZXRhcMpDKRzBGhnF+hdbrhiKtTANtCu7hnLZMqIwv2S4P1hObRReyrYy/+jarhThW+h9aqip26dVszI5A9liANRvsdxBklVbZQ/Svg69dMNSoUatVetZ3yA2BChEBa1luKlTU6C0vkrnS2hj706mAqL2D9ZQYIBVANxZ2FxxBGZdDoQd6irYPF0MNjKKYzZVHCl3U0qqMlXK4ZcpJUcGK3N7i4Nrazpk5vtTZ+Lx+JwzY6lSwdClUACmslR6tSoynIhU6s2RQBpbU9rdOhVapDi47LaX1uH4X7juvwIG/NpIV6qEst6bC99DoymxsQe64I01FvZBq2TMwym2ouDY+I3z4KYQs17A6kcLj7XidB32Ei8Xis5/ZG7v7zCMdetclj/QmqGvDtmPdMlKnAzYWnmPdLhsXB2FzIzY2zt0tdGnlEldJMewJ9iJFIiICIiAiIgJE9INjjEJcWFRfVPP9k93wktEDlVakVYqwIINiDvBkjsXbDUDlN2pk6jivev6S27d2ItcXFlqAaHge5v14Sj4jCtTYq4IYbwfiOYlYsxdaiJXQMjA8mHwP6SLrU2Q2cW5HgfbILA4t6LXQ25g6q3iPnLJhNsU6oytZWP2W3HwO4/GUQ+F2UqV6te7NUq5BdrWSnTHZRLbluWbvJ1mxhS1iX0uxIB0yoNF8wMxvuLEcJJVsHb1DbuOo894mnWp6FXXQgg8QQdCDKjAmJHVCobquTOb3uFy5tRzA4TO9rWa1jprpe+lvbe3tnmtRDqRfQ2va2oBBI8Da3tnzEUC1hyZWPflNx7wIRzrY+zsfsmpVpYfDLiqNRs1M9alJgVFhmDak5bXFraXB3ya9HnR2rhErPiCor4hw7IpBCBS5A00veo+643C5k5tPZbVMThKqlQtB6rMDe5FSi1MZbC29gdbTebDnrFa+gR1I5lmQqfZlb+KRXtKgJIB1Fr91xcfGeKdXOG3qQzKdxIIOh5ajKw8RPa4ezs9zqqrbh2C5v49s+QmKpiKVMkki5NzbUkgAa27gB7JUamP2f9KwrUqt1LLYkaFaiHs1Kfgyhl7rc5uvVFJBna7WA4ZmIGpsNBfykfX2uTogsOZ1PlwmlYsbm5vxMgz4rFmoddF4D9eZms2vhM3VwKd4GJUk5sjZpJBImXZOxySCwlpwuGCiS1uQwmHCibMRI0REQEREBERAREQEREBNPaWzUrrZxrwYbx4H5TciBQdp7GqUDcjMn3xu/EPszQyzphEiMd0dpPqvYbu9X+H9LS6z4qphsbUp6BrjkdR+o9k3U2qD6ykeGojF7BrJuXOOa6n+Hf5XkaUINiCDyOh8pWUk2IQ8R8PjMZqngT53mlaMsDYfEt94+79JhfFv94+6eQk9BYGq5Zt5Y+0z4mFPhN0CfbQMCYcCZMs3KGAqPuU+J0ElsJsDi5v3bhGrIgcPg2c2Ue3hLDs3YoXU75L0MGqjQTYAkakeKVIKNJkiJFIiICIiAiIgIiICIiAiIgIiICIiAmKth1cWdVbxAPxmWIEXW2BRbcpXwJ+BuJqt0ZTg7Dxsf0k9EJkV7/0wP/cP8I/Wel6NLxdvICT8QZEPT6PUxvzHxNvhablDZtNPVUD2a+c3IhceVQCeo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AutoShape 36" descr="data:image/jpeg;base64,/9j/4AAQSkZJRgABAQAAAQABAAD/2wCEAAkGBxQSEBUUEhQUFhQXFBQXGBgXFhUUGBYUFBQYFhUXFRcYHCggGBomHBQUITEhJSkrLi4uFx8zODMsNygtLisBCgoKDg0OFBAQFCwcHBwsLCwsLCwsLCwsLCwsKyw3LCssLCwsLCwsLCwrLCwsLCwsLCwsLDctKyssLCw3LDc3N//AABEIAOEA4QMBIgACEQEDEQH/xAAcAAEAAgMBAQEAAAAAAAAAAAAABQYDBAcCAQj/xABHEAACAQIDBAYGBwUGBQUAAAABAgADEQQSIQUxQVEGEyJhcZEHMoGhscEUI0JSgqLRYnKSsvAzNXOzwuEVJDRj8RZTdMPS/8QAFwEBAQEBAAAAAAAAAAAAAAAAAAECA//EACARAQEBAAICAgMBAAAAAAAAAAABEQIhEkExcULB8AP/2gAMAwEAAhEDEQA/AO4xEQEREBERAREQEREBERAREQEREBERAREQEREBERAREQEREBERAREQEREBERARE8VKoAuYHufC0rG1OmmHpXCt1jck1Htbd75WcX00r1DamioO+7nz0HuhNjpDYgDjMTY9RxnLm2piX9aq3sAX4Cee23rVHPizfrLieTpzbTWeP+KrOZfQ9d5manhiNxjDydJXaazOmNU8Zz2iGH2m8yfjN6jVccf69kYeUXtaoPGe7yn0ca475I4XbPOTGk/E1aGMVuM2QYH2IiAiIgIiICIiAiIgIiICIiAgmeKtQKCWIAAuSdABzMo/SLpQ1S6UCVTcX3M3h90e/wAITU1t7pTSw91Xt1Pug6A/tNw8N855tnbNfEn6x+zwRbhR7OPibzGyzBUsN/lLjNrFTpTOagXkJqGozGy+Q1M28PsWo28ZfHU+Q+doR4O0AN1z7P1nz/ip4J5n5WktR6N87n2hfcL/ABm0vR4ch+b9ZezpALtlh9geZman0hI30vJ/laTD9Hx3eQ90wVejx5L+YfAx2dPOH6RUT6wdfEBh+U390msDjadT1HVjyB1/hOsrGI2Kw+yfYb+4j5yPq4Eg/roffp75No6SiTI2HDb/AD3GUHAber0TYnOv3alz5NvHw7pb9jbfpVyFvkqfcbif2G3N4aHul0xtGm9PVe0PePZJHZ+176GelWa2L2eG1TRvcfHke+MalWGjWDbpllRwePZGytcEbwZZMJig4mWm1ERAREQEREBERAREQE8VqoVSzEAAXJO4AT3KT0m2v1rdWh+rU6n77D5Dh58oS3Gr0h202IOVbikDoOLd7fISDdZsETXrDgNb8O+aYtaderb+vhM+B2K9Q3a6ry4+37vt8pMbM2OB233/AA8O/vkq1UKyruzXtyJAuRf71rnwU8oGrg9lJTFgB+vid5mzTIKXp2vZgLg2DC4sw0OjCxHcZFq70MVVerUX6LUVWDVKiqKNYAI1NcxHYZQGFtxDc5JlkpqzswVCcxLMAovYbzoATr4secqPD1S9DOgNygdRuNwAwQ+Nsp8TMuKpkgWtcOja6aBhm/LmnulUDKGUhlIuCCCCDqCCNCJTenYxz08QtI06OEp0Hd6l71auWmWamgB7I0yk6b953QLDtHANWr4SqhXLRqVWbU3Ieg9MZbAgm7DeRpN4081VXBBCpUU2N9Xamf8A6/fOZdF+jtTG7KoU0r9VRFasaqAG9VS40uDwGbQgi5BI0E19vbKo4HaOEp7LLLiC9qqK7PoShQVLk2BXrCy7soBsNCYrqopk1Gv6uVAP3ruWPkUH4ZqnBrVz6CwYqDzygZj7GzD8MkjPn9f7yoqmK2NcXp6i7Cx5qxU29oOokLXwhBta3cZcNt06gw3VYWwqsEpoSw+rViFar2jdsi5msNSRxnzG7MXIi3Zm0UE6sxA1ZjzsCSf/ABJitDYHShqdkr3enuzb3Tx++O7f47peqDB1DIQykXBGoInMsdgih18/1m/0d202Gaxu1IntLy/aXv8Aj7xFXrHbOFVeTjcfke74SKweKak+VtCDYiWPD1ldQ6EFWFwRxE09r7P6xcy+uu7vH3f0laiRwmIDibMqeyccVNjLRRqZhMqyREQEREBERARE81HCgkmwAJJ5AamBCdKtpdXT6tT23HknE+J3ecpKibe0cWatVnPE6Dko3DynzDUr68pqOdrEyWE3tnYG3abf8O6MPh8zdw+P9fKbeJrhACQcvEjXL3sN9u8bt5sLkVCq2ZTkYA7gRZgCpsQRxFwQRod4uDqFNcyjrFsbgkXzWKtcEHiLgEbjuuBunmnSXMXX7QF7Hstusx77C1xvFr3sLZoHHfSVg8b9GStjatPWpkShSB6unem7FiTvfs247zY8JI9P8HjWwtSriKtNcOlRBSo0we2pqBUesfvZSDbUX4LJv0s7MrYjB00oU3qMK1yEFyB1VQX8LsB7Zu+kHA1K2zGp0kZ6mah2VBJ7LqTp3AGTFSXQ3+7sJ/8AGof5azL0pplsBilUFmOGrgAAkkmkwAAGpM+dFaDU8DhkdSrrh6KspFiGCAEEcDeSsvociwW0MVhtl0aVGjXWualZw3VOSgJZLBcvrlXcjkEJmx0P2lTwYB/4fj3xD6VKz0SSSxu2Un1VvqTvO830t0qt/aUv8U/5FWbhMki29R9mjturXWgxwqJUrXUKrnKurAMzG40AJNr62m6J9mmXJ9m4WvT6RYf6VVFWsUdmZRZVDYWtZE0HZHgOdp1jqxfNbW1r9xNyBy1A8hyEoGKwdQ9JKVTq6nVimbvkbID9Fqixe1t5A38Z0CZg0MRhDUzFhYblXQmwPrEjieA4C3G9qvi8PkbmtzqNdQbEeYIl2rUsy2JIB32NiRxF94B7rGRm0aCN9WouQLWUC1MW0vwXhZd/da5CxWDortjqXyOfqnP8DH7Xhz8+Gt+nJchVip9kvvRPaXWUurY9umB7U3A+zd5SRWPbuEyP1q7mPa7m5+34+M39i4y4sZvYiiHUqdxFv95WMG5pVCp3g2itRdBEw4apdZmkUiIgIiICQPS/GZKIQb3P5V1PvsPaZPSi9KcRnxJHBAF9vrH3m3sliX4RSiSqUcqd/wAzNTZtLNUA4DXy/wB7SWqL2gPb8h85WHmkmVbSAG16uGzfTzRWkBdMQjZFc30pmixLipa5AUsCFMncTTzDRmU3uCtr+TAgjxB89Zq4rZ1OsqriEp1crBwGTs5wCA2Ukjcx333wKjsX0hLiMVWXIEw1OhUrBzfOVp5Lkru1DEgb90wDp1jGoNi6eCU4RWIJNW1QgNlLaDcDobAga77EyubbQnaW1gOGDqH8KjDFvygye2RWUdGKlzuo4pfxtVqBR4ksvmIF62PtJMTQp1qd8jrcX3g3sytbiCCD4TcnMvRZ0tw64dcJVfq6gdypewR87lgqtwbXcbX4XnTZYj1PkCfZRp1f7Sl/iN/k1JuzSf8Ataf7zf5bD5zdki30T7PkSo+z6J8n2BR6NLa+LqVG60YFFa1OmaVOqWHDMxvwtcg2uTYR0O6VYnEYeuGoivXouijq2SmtXOWUEseyLFCSQNxFhIfpJ00OLrHC4avTw+H1FTEu2XOBowp/s66WsW5qt73DoTSwVKgaOCqpVCEGoysrMXcWDPbdfKQBuAW0yrVxuDrdUHrdX1upPVZsgBNwAW1NhYX0vbcJk2LjuqqpUG4aMOanRh/XECTWKwrNcs9xrZQoVbcL3uS3tA7pWqaZXZD4iLCV1O/LdK/0go5XWoOOh8Ru93wm50bxOfDrfel0P4fV/KVmXbFLPRbmBmH4dfheGnvYte6yWlX2DV1tLOsy0+xEQEREBOa4p81R2+87HzYmdFxVTKjNyVj5Amc2G6WM8kxsCj6zeCj4n5Tab1mPfby0PvvMnR+n9SDzZj/p+UwFtCfE/OVlq9UjnOp1uO0jEXI+9lNm8DeZ5r0mpO+ZerLgakBc4B58QJojpNg+s6v6VQz3y26xPWva2+176WlHjD9GaCYyrixnNWqhRwxUoVYIDZcv/bXjzkPU9GuDLGzYhaRbMaK1bUifArm/NfkRLjPsYjnPS70b06i5sOBTcAAWHZIAsA4H8w153lY2F0zxmzKgw+KVqlIWARj2lXnRqcV7jcaW7Os7bIPpJ0Yo4umVdRzHAg81PA/0bxitnYG36GMp9Zh3DD7SnR0PJ13jx3HgTJS8/P8AtnYGL2XW62kzhVOlRNCo5VButw4qfdL10Q9J9OtanjctKpwqjSk3LNf+zP5e8aCNF5Y/XU/x/wAtvnN68jg169P92qf5P1kgTYEnQDeTuA74L8T+9vs+iVLbfpEwOGuOs65x9miM/m9wnvv3Sl4n0i7QxrGngKHVjmq9a4/eqMAiD8I8Y0x1zG4ynRTPWqJTT7zsEHmd57pRtu+lXCU7ph0fEsezpenTN9LZmGZvYtjzkHs70ZYnFP1u0MQ9zwDGpUtyzvcL4AES/wCwuiGEwg+ppKG++e05/EdfZuk7o5bT6NY3aDArhMPg6V9MtIUjb31GPiVBnS+hHRFNnU3AZnqVMpdjYDsXyhVG4dpuJOu+WQaTWxu0aVGxrVadO+7rHVL+GYi8uGsuIwwfeWtyDMoPjltm8Dcd0rm1aYWqrDde3ylgrNSenmc02p6G7FSnIG50O+Qu2GQ070ihVT9gqQONuzpFE30Qq2aonNQw/CbH+YeUsbC+h3SodGntiF/aVh+XN/pluYyKrezDlqW5EjyNpcaJuBKc+mIb94nzN/nLZgj2RJW2xERIEREDU2sf+Xq/4b/ymc8M6JtRb0Ko/wC2/wDKZzkyxnkuGwR/yyfj/wAxpF16oSkXIYhVLWUFmNheyqNWPcJK9GzfDJ3Fx+dj85HNou4kgbha5twF9POVKqPSTaL4rZ2KXDU8SlQIulSjUpMyFgagp5hdj1auLDmOcpDVdmHYgUCj9LycFHXdcGuxva5S1+OXLpwtOsYh6r03FMGlUynI1TIwD20uEZtL75QsVQ2nWo1MO+BoLVqZkfFB6K5qbHW4XXVdL6m32bxUWH0bY16uzaJcksudLnUlUcqtz3LYeyWeRfRnZAweFp0Ac2UG7bszsSzm3AXY27rSUmoj7ERAw4vBrVXKwvw85xL0h9GcPhXJpVqYYnWjmzNrxVVuU8DYciN06F6SFxNTD9VhSwYkE5WKllF7oCOdxodDaUfYXoqr1LNiGWiu/KtnfwJ9VfzTNVo9FtvYjC4ZqiYmiAq1hTpVizWy9UWWmBqGbMCoPZ7DX3zFgqO0NsuQaxdVtmDuFReRFFPiF4b5Ysd0Dp9YMNQLAtSqVCxOYlqbIBe+/wBbcLSF6KdEcam0aVkdBTqIz1VYqvVhu2A2hJIDDLv11Fpmb26cpk4/X7q57A9FWHp2bEMazcvUQfhBufaSO6X3BYKnSULTRUUbgoCgeAEzCfZ0xyfZ9nkT7A+iUvbnRzCUalbG4mnXxjVCAKeVapW50FNBl7IA4k2APEm90lOxO1to4XE1c+GbF4Zv7I0AoZBckBgASTYgG+mgI4iSqifRXVFLD4qqX+p6wMtBCa1SiAX1ZFu12BUbrnq7yy4vaaYmk7UxU7Oh6ynUpHUX0FRQT7JDdCtjYlMXicdiKRpmtmC0FZM3bqBizXYKLZRvIJJY2Gl7LtioTSN1Ze5st/ykj3yDxsE/XUv63oZcS0qGxF+up91/chloapCofF/9QfZ8BLTgPUEqtTWufGWzBDsiStxsRESBERA81FuCDxBHnOYkW0O8aHxE6hOebdoZMTUHNsw8H7XzI9ksZ5J3ojUvRZeT39jAW94M8YlLOw/aPkTce6aPRLEWrMn31/Mmo9xaS+1qdnB+8PeNPhaVEQhcntBAO5mYnlvUW98ymY6tNy2jgLpoF7R59oki34b98ySskSi4fpvicR1lTBYHrqFMkF2rLTZrANohF75SDYXOo4m0sfRXpAmOw4rUwV7RVlJuVcAEi43izKQeR4RqpgRESo+lYMQd0Ct4X+9V7sJWPnWpj5SyytYH+9T3YH+bEn/8yyzPH26/6fj9EQJ9mnIn0T5PogJ9lY6c9LFwFIBQHrvfq0N7AD1nexvlFjpxPgSNzobtZ8XgaVeqFDv1lwgIXsVnQWBJO5Rxk0TFYsB2ApN9zMVFvEK3dwkXthiUAIsSQLXB423yRrB73Qru1VgTfwYG6+R8JF7Sa9QDlr8oqtjZC/WX5KffYfrJhqkh9nGwJ5n3D/zNupW0kHnBjNVJ5mXGgLKJV9h0bteWtRpMuj7ERAREQEqfTbC6pVH7h97L/qlsmptbBCtRZDvI0PJhqp84SudYTEmnUVxvVgfHmPaLiXzHIKlLMuugdTzFv0M526kEg6EGxHIjQiW/oftDNTNIntJqvehPyJ94mmY1a9PMPWZddcpAJHK9rjxFjpvmk20aNNmpZ1NSnSaq1MNmqCmu9iCb3uRv1N5M4/D5H09U6j9P67pC4fB0cMpWjSCl2LFUUFqjHUlid+/1mNhcajSVHNuiWxsRjKOIq4TEDBUqlRl6hMzrfIpN2LXp6MBdRu4AACWP0TbQSrgciUhTNN8rWJIdmUNnuSTc3sRfSwtpYDJV9HlC7GlWxWHV/XpUatqZvvFiuo1IsbjuG6WHYexqOEoilQXKtySSbszHezHidB5C1pIJERPl4zCaR9nlqi3y5hmsNLi9ibA28dJ6kdW2OrVC+ZwTUWpYZLdYgpAHVbnSggsTbf3Wg2KNCmjF+xnKhc+l8hJYLm5XuZs9YN1xy3iQ/wD6bp2tnq6gA2fKTkTIhuoBUqL2tYXZrg3MztsVLgiwHWJUK5VKlkpoiaW4dWGH7VjwFoqTiJr4/H0qCZ61RKaXAzOwUXO4XPHQ+U0jZmttPEmlRqVFQ1GSm7hF3uVUkKLA6ki26aFDpRg3dUTFUGdmCqoqKSzMbAAX1JJEmJBxVtpOaOMq4rC4tsXiKbJ1poFaNGmdyqW1VeenADXUm3ejHblNcAlKoGpCkSOtqWSlUatXqFVpuT2iCbHvl02jg0r0npVASjqVYAkEg79RumjgNm0KNEYPq/qRmCrUtUWoGJqMAWvmN2Y2Oul7WF5Fb/VZSSGa2vZY5hc63BPaHhe3ICRDm7E8z7hNj6MmHorRogqguFBZmygkmwLEmwvYDhpNW9oG7Ta2k9Fr6TSWpJPZlDMRFJO1g2Hh7C8mZgwlLKszzLoREQEREBERApPTLZuSoKqjsvo3c44+0e8HnILBYpqVRXXep8xxB7iNJ0vH4RatNqbbmFvA8CO8GxnNcbhGpVGRxqp9hHAjuMrNXsMmJohl3EXHNWG8H3iQ7KQSp3jfIjYW1jh31uabHtDkeDAc/iPAS3YzDiqoZCL2urDcw/SWIgKavmJY2GoVRrpf1mO++m4aC/Hh7puGFwQRzG7Q2nqvSzAo1xwIGhtxF+R3acD7ZhrMQVVANe45VRbZt1tbWAHffUKZWUZ0j6LYfHdX9IVj1efLlYr6+XNe2/1BOb0+huFxW0mw+FVloYf/AKioWzFmvbJTvu1Vlv3OeAv1Dbm0eqo1RSObEChVqU6Y7TsVFlIQakZyo0kH6LtltQwANRHSrUqVHcOrK+jZFuG1HZQHX71+MiraosABuGk9T5PNaplRmt6qk+QvNI09o7cw2HYLWr0abEXCu6qbc7E3t3zcw9daih0ZXRhcMpDKRzBGhnF+hdbrhiKtTANtCu7hnLZMqIwv2S4P1hObRReyrYy/+jarhThW+h9aqip26dVszI5A9liANRvsdxBklVbZQ/Svg69dMNSoUatVetZ3yA2BChEBa1luKlTU6C0vkrnS2hj706mAqL2D9ZQYIBVANxZ2FxxBGZdDoQd6irYPF0MNjKKYzZVHCl3U0qqMlXK4ZcpJUcGK3N7i4Nrazpk5vtTZ+Lx+JwzY6lSwdClUACmslR6tSoynIhU6s2RQBpbU9rdOhVapDi47LaX1uH4X7juvwIG/NpIV6qEst6bC99DoymxsQe64I01FvZBq2TMwym2ouDY+I3z4KYQs17A6kcLj7XidB32Ei8Xis5/ZG7v7zCMdetclj/QmqGvDtmPdMlKnAzYWnmPdLhsXB2FzIzY2zt0tdGnlEldJMewJ9iJFIiICIiAiIgJE9INjjEJcWFRfVPP9k93wktEDlVakVYqwIINiDvBkjsXbDUDlN2pk6jivev6S27d2ItcXFlqAaHge5v14Sj4jCtTYq4IYbwfiOYlYsxdaiJXQMjA8mHwP6SLrU2Q2cW5HgfbILA4t6LXQ25g6q3iPnLJhNsU6oytZWP2W3HwO4/GUQ+F2UqV6te7NUq5BdrWSnTHZRLbluWbvJ1mxhS1iX0uxIB0yoNF8wMxvuLEcJJVsHb1DbuOo894mnWp6FXXQgg8QQdCDKjAmJHVCobquTOb3uFy5tRzA4TO9rWa1jprpe+lvbe3tnmtRDqRfQ2va2oBBI8Da3tnzEUC1hyZWPflNx7wIRzrY+zsfsmpVpYfDLiqNRs1M9alJgVFhmDak5bXFraXB3ya9HnR2rhErPiCor4hw7IpBCBS5A00veo+643C5k5tPZbVMThKqlQtB6rMDe5FSi1MZbC29gdbTebDnrFa+gR1I5lmQqfZlb+KRXtKgJIB1Fr91xcfGeKdXOG3qQzKdxIIOh5ajKw8RPa4ezs9zqqrbh2C5v49s+QmKpiKVMkki5NzbUkgAa27gB7JUamP2f9KwrUqt1LLYkaFaiHs1Kfgyhl7rc5uvVFJBna7WA4ZmIGpsNBfykfX2uTogsOZ1PlwmlYsbm5vxMgz4rFmoddF4D9eZms2vhM3VwKd4GJUk5sjZpJBImXZOxySCwlpwuGCiS1uQwmHCibMRI0REQEREBERAREQEREBNPaWzUrrZxrwYbx4H5TciBQdp7GqUDcjMn3xu/EPszQyzphEiMd0dpPqvYbu9X+H9LS6z4qphsbUp6BrjkdR+o9k3U2qD6ykeGojF7BrJuXOOa6n+Hf5XkaUINiCDyOh8pWUk2IQ8R8PjMZqngT53mlaMsDYfEt94+79JhfFv94+6eQk9BYGq5Zt5Y+0z4mFPhN0CfbQMCYcCZMs3KGAqPuU+J0ElsJsDi5v3bhGrIgcPg2c2Ue3hLDs3YoXU75L0MGqjQTYAkakeKVIKNJkiJFIiICIiAiIgIiICIiAiIgIiICIiAmKth1cWdVbxAPxmWIEXW2BRbcpXwJ+BuJqt0ZTg7Dxsf0k9EJkV7/0wP/cP8I/Wel6NLxdvICT8QZEPT6PUxvzHxNvhablDZtNPVUD2a+c3IhceVQCeo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7" name="AutoShape 38" descr="data:image/jpeg;base64,/9j/4AAQSkZJRgABAQAAAQABAAD/2wCEAAkGBxQSEBUUEhQUFhQXFBQXGBgXFhUUGBYUFBQYFhUXFRcYHCggGBomHBQUITEhJSkrLi4uFx8zODMsNygtLisBCgoKDg0OFBAQFCwcHBwsLCwsLCwsLCwsLCwsKyw3LCssLCwsLCwsLCwrLCwsLCwsLCwsLDctKyssLCw3LDc3N//AABEIAOEA4QMBIgACEQEDEQH/xAAcAAEAAgMBAQEAAAAAAAAAAAAABQYDBAcCAQj/xABHEAACAQIDBAYGBwUGBQUAAAABAgADEQQSIQUxQVEGEyJhcZEHMoGhscEUI0JSgqLRYnKSsvAzNXOzwuEVJDRj8RZTdMPS/8QAFwEBAQEBAAAAAAAAAAAAAAAAAAECA//EACARAQEBAAICAgMBAAAAAAAAAAABEQIhEkExcULB8AP/2gAMAwEAAhEDEQA/AO4xEQEREBERAREQEREBERAREQEREBERAREQEREBERAREQEREBERAREQEREBERARE8VKoAuYHufC0rG1OmmHpXCt1jck1Htbd75WcX00r1DamioO+7nz0HuhNjpDYgDjMTY9RxnLm2piX9aq3sAX4Cee23rVHPizfrLieTpzbTWeP+KrOZfQ9d5manhiNxjDydJXaazOmNU8Zz2iGH2m8yfjN6jVccf69kYeUXtaoPGe7yn0ca475I4XbPOTGk/E1aGMVuM2QYH2IiAiIgIiICIiAiIgIiICIiAgmeKtQKCWIAAuSdABzMo/SLpQ1S6UCVTcX3M3h90e/wAITU1t7pTSw91Xt1Pug6A/tNw8N855tnbNfEn6x+zwRbhR7OPibzGyzBUsN/lLjNrFTpTOagXkJqGozGy+Q1M28PsWo28ZfHU+Q+doR4O0AN1z7P1nz/ip4J5n5WktR6N87n2hfcL/ABm0vR4ch+b9ZezpALtlh9geZman0hI30vJ/laTD9Hx3eQ90wVejx5L+YfAx2dPOH6RUT6wdfEBh+U390msDjadT1HVjyB1/hOsrGI2Kw+yfYb+4j5yPq4Eg/roffp75No6SiTI2HDb/AD3GUHAber0TYnOv3alz5NvHw7pb9jbfpVyFvkqfcbif2G3N4aHul0xtGm9PVe0PePZJHZ+176GelWa2L2eG1TRvcfHke+MalWGjWDbpllRwePZGytcEbwZZMJig4mWm1ERAREQEREBERAREQE8VqoVSzEAAXJO4AT3KT0m2v1rdWh+rU6n77D5Dh58oS3Gr0h202IOVbikDoOLd7fISDdZsETXrDgNb8O+aYtaderb+vhM+B2K9Q3a6ry4+37vt8pMbM2OB233/AA8O/vkq1UKyruzXtyJAuRf71rnwU8oGrg9lJTFgB+vid5mzTIKXp2vZgLg2DC4sw0OjCxHcZFq70MVVerUX6LUVWDVKiqKNYAI1NcxHYZQGFtxDc5JlkpqzswVCcxLMAovYbzoATr4secqPD1S9DOgNygdRuNwAwQ+Nsp8TMuKpkgWtcOja6aBhm/LmnulUDKGUhlIuCCCCDqCCNCJTenYxz08QtI06OEp0Hd6l71auWmWamgB7I0yk6b953QLDtHANWr4SqhXLRqVWbU3Ieg9MZbAgm7DeRpN4081VXBBCpUU2N9Xamf8A6/fOZdF+jtTG7KoU0r9VRFasaqAG9VS40uDwGbQgi5BI0E19vbKo4HaOEp7LLLiC9qqK7PoShQVLk2BXrCy7soBsNCYrqopk1Gv6uVAP3ruWPkUH4ZqnBrVz6CwYqDzygZj7GzD8MkjPn9f7yoqmK2NcXp6i7Cx5qxU29oOokLXwhBta3cZcNt06gw3VYWwqsEpoSw+rViFar2jdsi5msNSRxnzG7MXIi3Zm0UE6sxA1ZjzsCSf/ABJitDYHShqdkr3enuzb3Tx++O7f47peqDB1DIQykXBGoInMsdgih18/1m/0d202Gaxu1IntLy/aXv8Aj7xFXrHbOFVeTjcfke74SKweKak+VtCDYiWPD1ldQ6EFWFwRxE09r7P6xcy+uu7vH3f0laiRwmIDibMqeyccVNjLRRqZhMqyREQEREBERARE81HCgkmwAJJ5AamBCdKtpdXT6tT23HknE+J3ecpKibe0cWatVnPE6Dko3DynzDUr68pqOdrEyWE3tnYG3abf8O6MPh8zdw+P9fKbeJrhACQcvEjXL3sN9u8bt5sLkVCq2ZTkYA7gRZgCpsQRxFwQRod4uDqFNcyjrFsbgkXzWKtcEHiLgEbjuuBunmnSXMXX7QF7Hstusx77C1xvFr3sLZoHHfSVg8b9GStjatPWpkShSB6unem7FiTvfs247zY8JI9P8HjWwtSriKtNcOlRBSo0we2pqBUesfvZSDbUX4LJv0s7MrYjB00oU3qMK1yEFyB1VQX8LsB7Zu+kHA1K2zGp0kZ6mah2VBJ7LqTp3AGTFSXQ3+7sJ/8AGof5azL0pplsBilUFmOGrgAAkkmkwAAGpM+dFaDU8DhkdSrrh6KspFiGCAEEcDeSsvociwW0MVhtl0aVGjXWualZw3VOSgJZLBcvrlXcjkEJmx0P2lTwYB/4fj3xD6VKz0SSSxu2Un1VvqTvO830t0qt/aUv8U/5FWbhMki29R9mjturXWgxwqJUrXUKrnKurAMzG40AJNr62m6J9mmXJ9m4WvT6RYf6VVFWsUdmZRZVDYWtZE0HZHgOdp1jqxfNbW1r9xNyBy1A8hyEoGKwdQ9JKVTq6nVimbvkbID9Fqixe1t5A38Z0CZg0MRhDUzFhYblXQmwPrEjieA4C3G9qvi8PkbmtzqNdQbEeYIl2rUsy2JIB32NiRxF94B7rGRm0aCN9WouQLWUC1MW0vwXhZd/da5CxWDortjqXyOfqnP8DH7Xhz8+Gt+nJchVip9kvvRPaXWUurY9umB7U3A+zd5SRWPbuEyP1q7mPa7m5+34+M39i4y4sZvYiiHUqdxFv95WMG5pVCp3g2itRdBEw4apdZmkUiIgIiICQPS/GZKIQb3P5V1PvsPaZPSi9KcRnxJHBAF9vrH3m3sliX4RSiSqUcqd/wAzNTZtLNUA4DXy/wB7SWqL2gPb8h85WHmkmVbSAG16uGzfTzRWkBdMQjZFc30pmixLipa5AUsCFMncTTzDRmU3uCtr+TAgjxB89Zq4rZ1OsqriEp1crBwGTs5wCA2Ukjcx333wKjsX0hLiMVWXIEw1OhUrBzfOVp5Lkru1DEgb90wDp1jGoNi6eCU4RWIJNW1QgNlLaDcDobAga77EyubbQnaW1gOGDqH8KjDFvygye2RWUdGKlzuo4pfxtVqBR4ksvmIF62PtJMTQp1qd8jrcX3g3sytbiCCD4TcnMvRZ0tw64dcJVfq6gdypewR87lgqtwbXcbX4XnTZYj1PkCfZRp1f7Sl/iN/k1JuzSf8Ataf7zf5bD5zdki30T7PkSo+z6J8n2BR6NLa+LqVG60YFFa1OmaVOqWHDMxvwtcg2uTYR0O6VYnEYeuGoivXouijq2SmtXOWUEseyLFCSQNxFhIfpJ00OLrHC4avTw+H1FTEu2XOBowp/s66WsW5qt73DoTSwVKgaOCqpVCEGoysrMXcWDPbdfKQBuAW0yrVxuDrdUHrdX1upPVZsgBNwAW1NhYX0vbcJk2LjuqqpUG4aMOanRh/XECTWKwrNcs9xrZQoVbcL3uS3tA7pWqaZXZD4iLCV1O/LdK/0go5XWoOOh8Ru93wm50bxOfDrfel0P4fV/KVmXbFLPRbmBmH4dfheGnvYte6yWlX2DV1tLOsy0+xEQEREBOa4p81R2+87HzYmdFxVTKjNyVj5Amc2G6WM8kxsCj6zeCj4n5Tab1mPfby0PvvMnR+n9SDzZj/p+UwFtCfE/OVlq9UjnOp1uO0jEXI+9lNm8DeZ5r0mpO+ZerLgakBc4B58QJojpNg+s6v6VQz3y26xPWva2+176WlHjD9GaCYyrixnNWqhRwxUoVYIDZcv/bXjzkPU9GuDLGzYhaRbMaK1bUifArm/NfkRLjPsYjnPS70b06i5sOBTcAAWHZIAsA4H8w153lY2F0zxmzKgw+KVqlIWARj2lXnRqcV7jcaW7Os7bIPpJ0Yo4umVdRzHAg81PA/0bxitnYG36GMp9Zh3DD7SnR0PJ13jx3HgTJS8/P8AtnYGL2XW62kzhVOlRNCo5VButw4qfdL10Q9J9OtanjctKpwqjSk3LNf+zP5e8aCNF5Y/XU/x/wAtvnN68jg169P92qf5P1kgTYEnQDeTuA74L8T+9vs+iVLbfpEwOGuOs65x9miM/m9wnvv3Sl4n0i7QxrGngKHVjmq9a4/eqMAiD8I8Y0x1zG4ynRTPWqJTT7zsEHmd57pRtu+lXCU7ph0fEsezpenTN9LZmGZvYtjzkHs70ZYnFP1u0MQ9zwDGpUtyzvcL4AES/wCwuiGEwg+ppKG++e05/EdfZuk7o5bT6NY3aDArhMPg6V9MtIUjb31GPiVBnS+hHRFNnU3AZnqVMpdjYDsXyhVG4dpuJOu+WQaTWxu0aVGxrVadO+7rHVL+GYi8uGsuIwwfeWtyDMoPjltm8Dcd0rm1aYWqrDde3ylgrNSenmc02p6G7FSnIG50O+Qu2GQ070ihVT9gqQONuzpFE30Qq2aonNQw/CbH+YeUsbC+h3SodGntiF/aVh+XN/pluYyKrezDlqW5EjyNpcaJuBKc+mIb94nzN/nLZgj2RJW2xERIEREDU2sf+Xq/4b/ymc8M6JtRb0Ko/wC2/wDKZzkyxnkuGwR/yyfj/wAxpF16oSkXIYhVLWUFmNheyqNWPcJK9GzfDJ3Fx+dj85HNou4kgbha5twF9POVKqPSTaL4rZ2KXDU8SlQIulSjUpMyFgagp5hdj1auLDmOcpDVdmHYgUCj9LycFHXdcGuxva5S1+OXLpwtOsYh6r03FMGlUynI1TIwD20uEZtL75QsVQ2nWo1MO+BoLVqZkfFB6K5qbHW4XXVdL6m32bxUWH0bY16uzaJcksudLnUlUcqtz3LYeyWeRfRnZAweFp0Ac2UG7bszsSzm3AXY27rSUmoj7ERAw4vBrVXKwvw85xL0h9GcPhXJpVqYYnWjmzNrxVVuU8DYciN06F6SFxNTD9VhSwYkE5WKllF7oCOdxodDaUfYXoqr1LNiGWiu/KtnfwJ9VfzTNVo9FtvYjC4ZqiYmiAq1hTpVizWy9UWWmBqGbMCoPZ7DX3zFgqO0NsuQaxdVtmDuFReRFFPiF4b5Ysd0Dp9YMNQLAtSqVCxOYlqbIBe+/wBbcLSF6KdEcam0aVkdBTqIz1VYqvVhu2A2hJIDDLv11Fpmb26cpk4/X7q57A9FWHp2bEMazcvUQfhBufaSO6X3BYKnSULTRUUbgoCgeAEzCfZ0xyfZ9nkT7A+iUvbnRzCUalbG4mnXxjVCAKeVapW50FNBl7IA4k2APEm90lOxO1to4XE1c+GbF4Zv7I0AoZBckBgASTYgG+mgI4iSqifRXVFLD4qqX+p6wMtBCa1SiAX1ZFu12BUbrnq7yy4vaaYmk7UxU7Oh6ynUpHUX0FRQT7JDdCtjYlMXicdiKRpmtmC0FZM3bqBizXYKLZRvIJJY2Gl7LtioTSN1Ze5st/ykj3yDxsE/XUv63oZcS0qGxF+up91/chloapCofF/9QfZ8BLTgPUEqtTWufGWzBDsiStxsRESBERA81FuCDxBHnOYkW0O8aHxE6hOebdoZMTUHNsw8H7XzI9ksZ5J3ojUvRZeT39jAW94M8YlLOw/aPkTce6aPRLEWrMn31/Mmo9xaS+1qdnB+8PeNPhaVEQhcntBAO5mYnlvUW98ymY6tNy2jgLpoF7R59oki34b98ySskSi4fpvicR1lTBYHrqFMkF2rLTZrANohF75SDYXOo4m0sfRXpAmOw4rUwV7RVlJuVcAEi43izKQeR4RqpgRESo+lYMQd0Ct4X+9V7sJWPnWpj5SyytYH+9T3YH+bEn/8yyzPH26/6fj9EQJ9mnIn0T5PogJ9lY6c9LFwFIBQHrvfq0N7AD1nexvlFjpxPgSNzobtZ8XgaVeqFDv1lwgIXsVnQWBJO5Rxk0TFYsB2ApN9zMVFvEK3dwkXthiUAIsSQLXB423yRrB73Qru1VgTfwYG6+R8JF7Sa9QDlr8oqtjZC/WX5KffYfrJhqkh9nGwJ5n3D/zNupW0kHnBjNVJ5mXGgLKJV9h0bteWtRpMuj7ERAREQEqfTbC6pVH7h97L/qlsmptbBCtRZDvI0PJhqp84SudYTEmnUVxvVgfHmPaLiXzHIKlLMuugdTzFv0M526kEg6EGxHIjQiW/oftDNTNIntJqvehPyJ94mmY1a9PMPWZddcpAJHK9rjxFjpvmk20aNNmpZ1NSnSaq1MNmqCmu9iCb3uRv1N5M4/D5H09U6j9P67pC4fB0cMpWjSCl2LFUUFqjHUlid+/1mNhcajSVHNuiWxsRjKOIq4TEDBUqlRl6hMzrfIpN2LXp6MBdRu4AACWP0TbQSrgciUhTNN8rWJIdmUNnuSTc3sRfSwtpYDJV9HlC7GlWxWHV/XpUatqZvvFiuo1IsbjuG6WHYexqOEoilQXKtySSbszHezHidB5C1pIJERPl4zCaR9nlqi3y5hmsNLi9ibA28dJ6kdW2OrVC+ZwTUWpYZLdYgpAHVbnSggsTbf3Wg2KNCmjF+xnKhc+l8hJYLm5XuZs9YN1xy3iQ/wD6bp2tnq6gA2fKTkTIhuoBUqL2tYXZrg3MztsVLgiwHWJUK5VKlkpoiaW4dWGH7VjwFoqTiJr4/H0qCZ61RKaXAzOwUXO4XPHQ+U0jZmttPEmlRqVFQ1GSm7hF3uVUkKLA6ki26aFDpRg3dUTFUGdmCqoqKSzMbAAX1JJEmJBxVtpOaOMq4rC4tsXiKbJ1poFaNGmdyqW1VeenADXUm3ejHblNcAlKoGpCkSOtqWSlUatXqFVpuT2iCbHvl02jg0r0npVASjqVYAkEg79RumjgNm0KNEYPq/qRmCrUtUWoGJqMAWvmN2Y2Oul7WF5Fb/VZSSGa2vZY5hc63BPaHhe3ICRDm7E8z7hNj6MmHorRogqguFBZmygkmwLEmwvYDhpNW9oG7Ta2k9Fr6TSWpJPZlDMRFJO1g2Hh7C8mZgwlLKszzLoREQEREBERApPTLZuSoKqjsvo3c44+0e8HnILBYpqVRXXep8xxB7iNJ0vH4RatNqbbmFvA8CO8GxnNcbhGpVGRxqp9hHAjuMrNXsMmJohl3EXHNWG8H3iQ7KQSp3jfIjYW1jh31uabHtDkeDAc/iPAS3YzDiqoZCL2urDcw/SWIgKavmJY2GoVRrpf1mO++m4aC/Hh7puGFwQRzG7Q2nqvSzAo1xwIGhtxF+R3acD7ZhrMQVVANe45VRbZt1tbWAHffUKZWUZ0j6LYfHdX9IVj1efLlYr6+XNe2/1BOb0+huFxW0mw+FVloYf/AKioWzFmvbJTvu1Vlv3OeAv1Dbm0eqo1RSObEChVqU6Y7TsVFlIQakZyo0kH6LtltQwANRHSrUqVHcOrK+jZFuG1HZQHX71+MiraosABuGk9T5PNaplRmt6qk+QvNI09o7cw2HYLWr0abEXCu6qbc7E3t3zcw9daih0ZXRhcMpDKRzBGhnF+hdbrhiKtTANtCu7hnLZMqIwv2S4P1hObRReyrYy/+jarhThW+h9aqip26dVszI5A9liANRvsdxBklVbZQ/Svg69dMNSoUatVetZ3yA2BChEBa1luKlTU6C0vkrnS2hj706mAqL2D9ZQYIBVANxZ2FxxBGZdDoQd6irYPF0MNjKKYzZVHCl3U0qqMlXK4ZcpJUcGK3N7i4Nrazpk5vtTZ+Lx+JwzY6lSwdClUACmslR6tSoynIhU6s2RQBpbU9rdOhVapDi47LaX1uH4X7juvwIG/NpIV6qEst6bC99DoymxsQe64I01FvZBq2TMwym2ouDY+I3z4KYQs17A6kcLj7XidB32Ei8Xis5/ZG7v7zCMdetclj/QmqGvDtmPdMlKnAzYWnmPdLhsXB2FzIzY2zt0tdGnlEldJMewJ9iJFIiICIiAiIgJE9INjjEJcWFRfVPP9k93wktEDlVakVYqwIINiDvBkjsXbDUDlN2pk6jivev6S27d2ItcXFlqAaHge5v14Sj4jCtTYq4IYbwfiOYlYsxdaiJXQMjA8mHwP6SLrU2Q2cW5HgfbILA4t6LXQ25g6q3iPnLJhNsU6oytZWP2W3HwO4/GUQ+F2UqV6te7NUq5BdrWSnTHZRLbluWbvJ1mxhS1iX0uxIB0yoNF8wMxvuLEcJJVsHb1DbuOo894mnWp6FXXQgg8QQdCDKjAmJHVCobquTOb3uFy5tRzA4TO9rWa1jprpe+lvbe3tnmtRDqRfQ2va2oBBI8Da3tnzEUC1hyZWPflNx7wIRzrY+zsfsmpVpYfDLiqNRs1M9alJgVFhmDak5bXFraXB3ya9HnR2rhErPiCor4hw7IpBCBS5A00veo+643C5k5tPZbVMThKqlQtB6rMDe5FSi1MZbC29gdbTebDnrFa+gR1I5lmQqfZlb+KRXtKgJIB1Fr91xcfGeKdXOG3qQzKdxIIOh5ajKw8RPa4ezs9zqqrbh2C5v49s+QmKpiKVMkki5NzbUkgAa27gB7JUamP2f9KwrUqt1LLYkaFaiHs1Kfgyhl7rc5uvVFJBna7WA4ZmIGpsNBfykfX2uTogsOZ1PlwmlYsbm5vxMgz4rFmoddF4D9eZms2vhM3VwKd4GJUk5sjZpJBImXZOxySCwlpwuGCiS1uQwmHCibMRI0REQEREBERAREQEREBNPaWzUrrZxrwYbx4H5TciBQdp7GqUDcjMn3xu/EPszQyzphEiMd0dpPqvYbu9X+H9LS6z4qphsbUp6BrjkdR+o9k3U2qD6ykeGojF7BrJuXOOa6n+Hf5XkaUINiCDyOh8pWUk2IQ8R8PjMZqngT53mlaMsDYfEt94+79JhfFv94+6eQk9BYGq5Zt5Y+0z4mFPhN0CfbQMCYcCZMs3KGAqPuU+J0ElsJsDi5v3bhGrIgcPg2c2Ue3hLDs3YoXU75L0MGqjQTYAkakeKVIKNJkiJFIiICIiAiIgIiICIiAiIgIiICIiAmKth1cWdVbxAPxmWIEXW2BRbcpXwJ+BuJqt0ZTg7Dxsf0k9EJkV7/0wP/cP8I/Wel6NLxdvICT8QZEPT6PUxvzHxNvhablDZtNPVUD2a+c3IhceVQCeo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8" name="AutoShape 40" descr="data:image/jpeg;base64,/9j/4AAQSkZJRgABAQAAAQABAAD/2wCEAAkGBwgHBgkIBwgKCgkLDRYPDQwMDRsUFRAWIB0iIiAdHx8kKDQsJCYxJx8fLT0tMTU3Ojo6Iys/RD84QzQ5OjcBCgoKDQwNGg8PGjclHyU3Nzc3Nzc3Nzc3Nzc3Nzc3Nzc3Nzc3Nzc3Nzc3Nzc3Nzc3Nzc3Nzc3Nzc3Nzc3Nzc3N//AABEIAFoAeQMBIgACEQEDEQH/xAAbAAACAwEBAQAAAAAAAAAAAAADBAIFBgEAB//EAD0QAAIBAwIDBQMJBwQDAAAAAAECAwAEERIhBRMxBiJBUWEUcZEjMmKBkqGxwdEVJDNCUlNUQ3KT4QcWZP/EABkBAAMBAQEAAAAAAAAAAAAAAAABAgMEBf/EABwRAAMBAQEBAQEAAAAAAAAAAAABEQIhEjFRA//aAAwDAQACEQMRAD8AvpC6jTzB6nNRWVCuCSx8war5orht2DVBILsnuB/jXTTzxtpijHU4Knwwa5HyGzhyB6mgi2vCN1z7zUkhmU4NuT7qYBDbwHOpy3lv0qHsCZ1ZBTyBpgQOwyyFBXRCuMLufPVil5QCwsYzuur4Vx7O7iPO4dJyLtQeXKRnTRgIlfS0o1eWs0cM2AvMJFEQ0Vdh/wCQuI2t6OC9qo0uZ3+Y8cJAcfrV1c8Otr0czh+YpD/pPsG91Zjtvwd+K8Hk9mjikuo+8hfZh54PnWX7JcV4nYyBU/aJjVsMjJzVBHXbY/A1jpR8OrLW89N+9teWzmKaGSJuulxg1KFLzPdOB6mtXBd23HuCyJcFUu4F1DmJy3U+HdySAfI1l9YPgdPnmtM6phvDyzskE53ZUf66HFbFmw/LT3V55o0A7rPk47poXOw5+ROPdVUgM9tvhGJ9xofK+maXnnd10Kqrnx1YpL2H/wCkfE1BRopLwADMLDPmRQ3vgP8ATIFK8iTUObMGx5jYUVlLnDXGkeQG1aEBUvxjux7+GRUZb6bl/IcnX5McUCZXjQBcMAc9SM0dLqylAW4tljfzilx9zA/lQ2NETPduuS8Qx1AGc/XQ/a5EyssI6dc4p3l2bnEUkg9WQY+4n8KKvD4pxoEkEjD1YfiKmjWWVXtSMwAAB99T5u/8RAPInemDwyIxyTLdWQhT5zi5RgvvxSLT8BQ4k4xYM30Cx+8LTUDzr8CSy61Kuy4rA3/DouG8YZSkBt5O+r3LuqKSd/mbmt7b33Z117nFbdXHhJFJg/XpqE8cHE9ItJbaaaFg6tHvo9cHrQ0mis+ssvOxdkjziN9aRzwArhXi1D0V2LeHUgZ8M1VcUhuLG/uLXlfw5CF7vUeB+GDTfCeNLwziEFuXzqwXZzl3Zmxn70Xf1+vQdrNDi24lCcxSfJuQPHqPz+6s8uM2/ovWajGCG5lUZRlNFSCfbPdx44pie4O3Jc48h1rg5jqdbSb9MmtTmgJrNm6uPeaj+zz/AHUqTR9xhzGYnwFK+x/Rn/5WqWNJDHPDrqeHQR4EZobXrRkKVQBj3SFLfEUQkn5xm9+Qag0Ej7QXCuP6W2puio1azLow8sRY+SFc/GvTqcDDDVn+UDalTDMBpmttSjxzTEYt9IDZjPlmhUCD+1IjcspIMdHkCfgppGPilw0qq8pffb2cPOc+WyD8avIhBy9Mbgn160vcxwSgxXKEp45dlB9+OtNoacF7ni00VymkwiaTSrQ3TlmkUddMKcxyxHn5Das724bhDQQPHYewcSllOuEupbSB1KrjTnIxqANPT8FtBFIvC+JG11D+HCwRT56io1MPQk1kOJWNrwm5f2iJboKFItrd2AJP9THfHoPOs/jOj0tKC1vEWbvZAHrWo7Ozpbzxsh3VhUOGSdmeNa+HyW83ApUAMV0szzxk+ThvxBqfEY+E8Curm0tRPfTwtp9qacBCcdVVR+ZqW/T4VEkXPaaGK1meb5kyj5Ejq2RkH6gfvq07HcbTidtNwO7cATbQOf5TltPw0ivn1zfXPEZBJcytIQAASfADAHuAxXrOd7W8jkVmVlbUGB6HO1DaZOVDbTtOkjxRxSCSNirattx1qJMyoDIj6ydwgzimDfycSRL2GZUaVRrXRnvjZvjjP10G4lv0x7OVZvESJgH4GrVaMXE4SSdoRpJJ9VSu+0fSk+zQ45LplK3Hs8Un0FJ/E1zkXH+VH/xD9afRDZjjBIFtJt10GulIdIzbuW8if+6gOI8sEpAWHmMVFeJJJHh5Cj5+ayU6RAup02ihxnp3qmyXHdxFG5PU56UDnKBvIsg8MgD8TXGuJNtETKvmuDTAO4nU/J6RjwC5NLy24kXU0mGPUOnX4mgkoxzzrgH1zUXiMmyTTH/ccCk6MheWjz2ywtPJChO5gcIzDyz1A91V57PcPjXENjym8XUksfeTnNOciQHdwD5k03H7QoHLnB9Ac1Ev1FLTSiZj7/h7W7GPT3fA460pFaiPYCvoMglkgZLmGKRCP5jiqC/4M8MbXEJDRLuy53X9RWW8PPUb43eMoo7Yl8qcelWtrwY3bouk4yO8BkD30uqsu+k++tD2Xv5La7V1BOnqPSs/RrEN23Dv2ZwmETEiRppB18tP61JpQ0WMs5+NXfaZLi5t7e6srOSe3UEusZGqMk7kjy2FZh76NBqETMOndYV04an05f6J+gotLorqEQ0nptXPZbn+moLx62ORFbvsNzkmgf8As9r/AGZfs1XpfpHks/2bEuWjLADxJxiotZRMQGuY9+gPU11YpuphVhnyGKIIwQGmhCAeIGfzpiAycOiiXUZWUD6Oa77AAmt2Onw2wamyQk6Vkm26+nxqGtUkGkyHV1OKQQgGt4lICyaj1JHSuB4G+eZ/jRobyFiweGdcfzGMkUXmWc5ykyDHUMAc/nRRwS/d1Y96bT7xXTPBGRymkZvDO1N54cNpTCCegDYz8aW/ctRVoyrA7DJOfXI2pdCI8vEj5Mfea7FxHN1HzYg0BbEgPUqdjXGgtiARpj9M7/fXDZ2/QXJJPqNqHRpmjuOFcGtrSS4uSzWT2+ocoZeRvAKBvq3Ow8qquMdkbmw7MWN4XSLiyNBHII9w0jyKg2GxJ1ANjYnJAFVHBbh4e0nFrZ9UyR8O02wdwFiMmQzgefh54zW27W9o7aHhPD+IRPG9ta3sEt8m5aOLOCwXx0sVJx4DNYazTtxtcL/gSosCqq6XAwwzQOO9nLO9glmhh5d2FJVottZ8iOhzVrAbdtM0LxskgyjKQQcjOx8fOqntJx5eHQNbwRvLdSx5TSuVUHI1E/lRlNfCdSdPml1YxudU8SuR47g0D2a0/sfjRwkyNjksR54ommT+zJ9kVukzkbHkw74eWZvTGM17SuSoikQeaA/pQ9CrgqoHuFQbc4O+3jVwkK6yAd3ngHx1b0JQ2ofvjqxOBqahklQdJx7q7HJIY2y7dPOpYIlPauzFTcSEkbnlkD40EWbcPiLJnR1IjiJz8KqNbJHlWKnV4H1pG9dltCVYg83qDUPUKSNbA5liOq2l0HpmJgfgc1x4YzhWDjfbbGKX4ATJp5h1dfnb+Aq/aGLP8NPsiqXUEKmTh8M41SB5Mf1LqpUxcMiyvOjgbxA7h/GrDirvDC3KZk/2nFZuKaWbWJpHcb7MxNTpxjSpbW9hZXLyS2hd5NIVpUfOwyRnJOep+NCfht33tB1qQQdS90g9QVzg11JHEsSB20crOnO3WjaRyycDOapKibgtw6AWkEdpPc28UVvtGqliQPAUxcXkECFkmZ1A2UagaYjijW1YqijbwFKEDPSjzBvXSMF8jgtcXXKA6qz5I+7ei+3cP/yZfs0SWNJbZhKiuB0DDOKr/ZLb/Hi+wKXR8P/Z"/>
          <p:cNvSpPr>
            <a:spLocks noChangeAspect="1" noChangeArrowheads="1"/>
          </p:cNvSpPr>
          <p:nvPr/>
        </p:nvSpPr>
        <p:spPr bwMode="auto">
          <a:xfrm>
            <a:off x="155575" y="-411163"/>
            <a:ext cx="115252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9" name="AutoShape 42" descr="data:image/jpeg;base64,/9j/4AAQSkZJRgABAQAAAQABAAD/2wCEAAkGBwgHBgkIBwgKCgkLDRYPDQwMDRsUFRAWIB0iIiAdHx8kKDQsJCYxJx8fLT0tMTU3Ojo6Iys/RD84QzQ5OjcBCgoKDQwNGg8PGjclHyU3Nzc3Nzc3Nzc3Nzc3Nzc3Nzc3Nzc3Nzc3Nzc3Nzc3Nzc3Nzc3Nzc3Nzc3Nzc3Nzc3N//AABEIAFoAeQMBIgACEQEDEQH/xAAbAAACAwEBAQAAAAAAAAAAAAADBAIFBgEAB//EAD0QAAIBAwIDBQMJBwQDAAAAAAECAwAEERIhBRMxBiJBUWEUcZEjMmKBkqGxwdEVJDNCUlNUQ3KT4QcWZP/EABkBAAMBAQEAAAAAAAAAAAAAAAABAgMEBf/EABwRAAMBAQEBAQEAAAAAAAAAAAABEQIhEjFRA//aAAwDAQACEQMRAD8AvpC6jTzB6nNRWVCuCSx8war5orht2DVBILsnuB/jXTTzxtpijHU4Knwwa5HyGzhyB6mgi2vCN1z7zUkhmU4NuT7qYBDbwHOpy3lv0qHsCZ1ZBTyBpgQOwyyFBXRCuMLufPVil5QCwsYzuur4Vx7O7iPO4dJyLtQeXKRnTRgIlfS0o1eWs0cM2AvMJFEQ0Vdh/wCQuI2t6OC9qo0uZ3+Y8cJAcfrV1c8Otr0czh+YpD/pPsG91Zjtvwd+K8Hk9mjikuo+8hfZh54PnWX7JcV4nYyBU/aJjVsMjJzVBHXbY/A1jpR8OrLW89N+9teWzmKaGSJuulxg1KFLzPdOB6mtXBd23HuCyJcFUu4F1DmJy3U+HdySAfI1l9YPgdPnmtM6phvDyzskE53ZUf66HFbFmw/LT3V55o0A7rPk47poXOw5+ROPdVUgM9tvhGJ9xofK+maXnnd10Kqrnx1YpL2H/wCkfE1BRopLwADMLDPmRQ3vgP8ATIFK8iTUObMGx5jYUVlLnDXGkeQG1aEBUvxjux7+GRUZb6bl/IcnX5McUCZXjQBcMAc9SM0dLqylAW4tljfzilx9zA/lQ2NETPduuS8Qx1AGc/XQ/a5EyssI6dc4p3l2bnEUkg9WQY+4n8KKvD4pxoEkEjD1YfiKmjWWVXtSMwAAB99T5u/8RAPInemDwyIxyTLdWQhT5zi5RgvvxSLT8BQ4k4xYM30Cx+8LTUDzr8CSy61Kuy4rA3/DouG8YZSkBt5O+r3LuqKSd/mbmt7b33Z117nFbdXHhJFJg/XpqE8cHE9ItJbaaaFg6tHvo9cHrQ0mis+ssvOxdkjziN9aRzwArhXi1D0V2LeHUgZ8M1VcUhuLG/uLXlfw5CF7vUeB+GDTfCeNLwziEFuXzqwXZzl3Zmxn70Xf1+vQdrNDi24lCcxSfJuQPHqPz+6s8uM2/ovWajGCG5lUZRlNFSCfbPdx44pie4O3Jc48h1rg5jqdbSb9MmtTmgJrNm6uPeaj+zz/AHUqTR9xhzGYnwFK+x/Rn/5WqWNJDHPDrqeHQR4EZobXrRkKVQBj3SFLfEUQkn5xm9+Qag0Ej7QXCuP6W2puio1azLow8sRY+SFc/GvTqcDDDVn+UDalTDMBpmttSjxzTEYt9IDZjPlmhUCD+1IjcspIMdHkCfgppGPilw0qq8pffb2cPOc+WyD8avIhBy9Mbgn160vcxwSgxXKEp45dlB9+OtNoacF7ni00VymkwiaTSrQ3TlmkUddMKcxyxHn5Das724bhDQQPHYewcSllOuEupbSB1KrjTnIxqANPT8FtBFIvC+JG11D+HCwRT56io1MPQk1kOJWNrwm5f2iJboKFItrd2AJP9THfHoPOs/jOj0tKC1vEWbvZAHrWo7Ozpbzxsh3VhUOGSdmeNa+HyW83ApUAMV0szzxk+ThvxBqfEY+E8Curm0tRPfTwtp9qacBCcdVVR+ZqW/T4VEkXPaaGK1meb5kyj5Ejq2RkH6gfvq07HcbTidtNwO7cATbQOf5TltPw0ivn1zfXPEZBJcytIQAASfADAHuAxXrOd7W8jkVmVlbUGB6HO1DaZOVDbTtOkjxRxSCSNirattx1qJMyoDIj6ydwgzimDfycSRL2GZUaVRrXRnvjZvjjP10G4lv0x7OVZvESJgH4GrVaMXE4SSdoRpJJ9VSu+0fSk+zQ45LplK3Hs8Un0FJ/E1zkXH+VH/xD9afRDZjjBIFtJt10GulIdIzbuW8if+6gOI8sEpAWHmMVFeJJJHh5Cj5+ayU6RAup02ihxnp3qmyXHdxFG5PU56UDnKBvIsg8MgD8TXGuJNtETKvmuDTAO4nU/J6RjwC5NLy24kXU0mGPUOnX4mgkoxzzrgH1zUXiMmyTTH/ccCk6MheWjz2ywtPJChO5gcIzDyz1A91V57PcPjXENjym8XUksfeTnNOciQHdwD5k03H7QoHLnB9Ac1Ev1FLTSiZj7/h7W7GPT3fA460pFaiPYCvoMglkgZLmGKRCP5jiqC/4M8MbXEJDRLuy53X9RWW8PPUb43eMoo7Yl8qcelWtrwY3bouk4yO8BkD30uqsu+k++tD2Xv5La7V1BOnqPSs/RrEN23Dv2ZwmETEiRppB18tP61JpQ0WMs5+NXfaZLi5t7e6srOSe3UEusZGqMk7kjy2FZh76NBqETMOndYV04an05f6J+gotLorqEQ0nptXPZbn+moLx62ORFbvsNzkmgf8As9r/AGZfs1XpfpHks/2bEuWjLADxJxiotZRMQGuY9+gPU11YpuphVhnyGKIIwQGmhCAeIGfzpiAycOiiXUZWUD6Oa77AAmt2Onw2wamyQk6Vkm26+nxqGtUkGkyHV1OKQQgGt4lICyaj1JHSuB4G+eZ/jRobyFiweGdcfzGMkUXmWc5ykyDHUMAc/nRRwS/d1Y96bT7xXTPBGRymkZvDO1N54cNpTCCegDYz8aW/ctRVoyrA7DJOfXI2pdCI8vEj5Mfea7FxHN1HzYg0BbEgPUqdjXGgtiARpj9M7/fXDZ2/QXJJPqNqHRpmjuOFcGtrSS4uSzWT2+ocoZeRvAKBvq3Ow8qquMdkbmw7MWN4XSLiyNBHII9w0jyKg2GxJ1ANjYnJAFVHBbh4e0nFrZ9UyR8O02wdwFiMmQzgefh54zW27W9o7aHhPD+IRPG9ta3sEt8m5aOLOCwXx0sVJx4DNYazTtxtcL/gSosCqq6XAwwzQOO9nLO9glmhh5d2FJVottZ8iOhzVrAbdtM0LxskgyjKQQcjOx8fOqntJx5eHQNbwRvLdSx5TSuVUHI1E/lRlNfCdSdPml1YxudU8SuR47g0D2a0/sfjRwkyNjksR54ommT+zJ9kVukzkbHkw74eWZvTGM17SuSoikQeaA/pQ9CrgqoHuFQbc4O+3jVwkK6yAd3ngHx1b0JQ2ofvjqxOBqahklQdJx7q7HJIY2y7dPOpYIlPauzFTcSEkbnlkD40EWbcPiLJnR1IjiJz8KqNbJHlWKnV4H1pG9dltCVYg83qDUPUKSNbA5liOq2l0HpmJgfgc1x4YzhWDjfbbGKX4ATJp5h1dfnb+Aq/aGLP8NPsiqXUEKmTh8M41SB5Mf1LqpUxcMiyvOjgbxA7h/GrDirvDC3KZk/2nFZuKaWbWJpHcb7MxNTpxjSpbW9hZXLyS2hd5NIVpUfOwyRnJOep+NCfht33tB1qQQdS90g9QVzg11JHEsSB20crOnO3WjaRyycDOapKibgtw6AWkEdpPc28UVvtGqliQPAUxcXkECFkmZ1A2UagaYjijW1YqijbwFKEDPSjzBvXSMF8jgtcXXKA6qz5I+7ei+3cP/yZfs0SWNJbZhKiuB0DDOKr/ZLb/Hi+wKXR8P/Z"/>
          <p:cNvSpPr>
            <a:spLocks noChangeAspect="1" noChangeArrowheads="1"/>
          </p:cNvSpPr>
          <p:nvPr/>
        </p:nvSpPr>
        <p:spPr bwMode="auto">
          <a:xfrm>
            <a:off x="155575" y="-411163"/>
            <a:ext cx="1152525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AutoShape 44" descr="data:image/jpeg;base64,/9j/4AAQSkZJRgABAQAAAQABAAD/2wCEAAkGBxQSEhUUEhMVFhUUFBQXFRUVGBQVFxQUFBQWFhQUFBQYHCggGBolHBQUITEhJSkrLi4uFx8zODMsNygtLisBCgoKDg0OGhAQGywkHyQsLCwsLCwsLCwsLCwsLCwsLCwsLCwsLCwsLCwsLCwsLCwsLCwsLCwsLCwsLCwsLCwsLP/AABEIAMEBBQMBIgACEQEDEQH/xAAbAAABBQEBAAAAAAAAAAAAAAADAAIEBQYBB//EAEAQAAEDAgQCCAUBBgUDBQAAAAEAAgMEERIhMUEFUQYTIjJhcYGRFEJSobHBI2KCktHhBxUzcvE0Q/AkJWOys//EABgBAAMBAQAAAAAAAAAAAAAAAAABAgME/8QAJREBAQEBAAEFAAIBBQAAAAAAAAERAiEDEjFBUSJhcRMygaHx/9oADAMBAAIRAxEAPwC/jlvsk+p5J7mAaIHVAZ3XU4DoZHHVFdGToVGMjead1/JANleW6/lNjqQd11zhvmoznNB0QNGnjc7uuTBGdyU0VIRY5gkQT2O5lDETnZXKsBM1c6wbIvIVz6EjdAfCQrgvBSNM07qfZDVLaUlI0pVphwpof4I9kLVaKYpxhPmrNzfBcERT9sCopqkUbjKGtvbO4ucuSt+F/wCMlOTglxMN7ZtKZLQh+RCynSDoqxv7Vtw5uYIFyp641t6fqZ4r2GDjcFS27Xgg8xb7FVPEuAsfmzI8wvEOFdM3xvwSA5Gwyz1yy5r1PgnG5nNBLHAfvWB9r3WPw6bJflEraJ8R7Qy57evJR7rXx1bZBZ491WVnR997wNLx9I28v6K+ev1z9+lZ5iqintuuvnK5JRvabOBaRsciu/DFa4x05lWQjNr/AAQG0RUmPh9tVQ2mPmB1QzG07qYaAWQHcPRoyoxibzSawbI3wQGpUqGBoSGIHVHYlMcXK1lwqO5hOinFIQJ5JKU5tkkFgUtXdRX1B8UU07kMxHkjynQxUW2RGVx5JhidyThTP5I8gQ1l9lwygpoo3ck8ULlU0jMIKI2JNNK4LgY8bJhJZGnFqFGH8lIbG7cIAKcxrtlKbFzSItomMAcHjkmYn+CkGMndcMYGrkjDY9/JHjqSNQuAjZwSsEDye6oCHI8EWIuuZImXJGn5YHph0XabzRuDC0XJNgPVZPhPSaoiNmPJttm4f8L1fj/CRURFngcl5DV0ctHIWEG18nWyP91j3Pt0el19PQOCdO8VmzsI/eANl6X0W4wx/dnjtyyxe68DoeKvHylw8rrYdHOPUod+0pz1txg7wuT4c/dRjXXtnEeEsqWbB2zh/wCaLDVVO6NxY7UGxWt6N8QL2i7Cw8gQR6jZROmsDQWyDvZNcPS4KvjrLjL1eJZrMglJz3lAe83RGuPNa6wx1rnLrg9NMnioj+IG9rJb+jEh7DuV1rPFQ5ZyVyOco8EnYfFMke4aKISTndAdiOpS00esq5MX911SoqFu5zXFPtqtaMwhDdAED/Mf3SmOrjyWus0gU4T7AKJ/mB5IbqtGhPsURrCqz4xPFZlqmFgWpdUPBVoqHHddkDyMnZpBYkgcknPA3CzjIp8WZyUj4YnIuPul8msp3B26bGzkq19OW6EppqXjK6AtZLhRZYA7W6EK99s04VR8EtlPHGU7QdSjiQKO2Qk3t+E9xJ0H4TkIcPTmu5qN1B3K49pG6YHkPI/lYbp42QsGEAgEFx5gbLY2vuolbRte0g55JXnTnWVgeH8SnNhEb2GjAD9gFrej8/Egbinc4Hd7WNNvAuIWMkbJHM5kWJpJ7Ibq72Wo4Lwp/fqq8Qt+kOxv9cwB7lY2Y6pdafgZeyoP7ObFq6z2hjfY2Wi4+7HiAFiIxIXZG5xAWB1OV1R8Lcx0rWxvmqGjV77tiafGwAc7ewHmQvSZKISQvZl2o3MxWFzcZZ8gdkviqs2Y8zbfmmuPMqHIS053B3HI7hBe881044dTsQCC6ex0QoXk7IxgJ2Ss/BozJcS4CBqhNhKM2muic0aa9rToguapraQJfBIyDKr7JKxHD/FJR7VeTzUNA2UR0hJ7KYygdqUaOlOxVbakcRi2aFJGzmnvgdoSuNoPFHkeEZrG3R3QtAv9kT4Yt3QZi4bApg6OEvbiaDh52K46Fwsb5HRKi4pKw9nE0+hH3yVszjOL/VgY/wAbFp/mCm2qkiqYx/NEaSNVaRmldtKw+Ba8D3sVx8UPyzt/ja9v3AITg9qtxZ5rk0WLOysRw8u7r4neUjB9nEI7eGzD/tOP+3C//wCpKWw/bWakjdyQ+rK0c9PJvDIPNjx+igTMz7jvUFPOU2WKxjHDQp5L9rKe3h7nd1jz5NJUqHgcp/7Unq0j7lPwWVREyb3T2yn6StE3gso+T7t/qux8LdexDRfdz2NH3KWz9P2dfjPYHnYo7aJ260x6OynNroj4B/8AZV1Zw2eM2c32LT+CnOuf0XjqfTE9KOButjZe/hqm9HeAQR2lq7yuyLYWnLzkdcZeoHidFqKkEAtduN1VUXCxn1hJBd2Wt3G9/E6Ke5+NfS6+mrpJ3TsZK9zIoR2KaCMAY3E2DgLDsixtlnrYCy3PC3dgNJuRr4LzKq4naduGzW08brkC/bIzZH4NHZJ3LiNrLWdFuJEgCQjrMOJ4FuzfQG26wrpiF0u4S1s2MDKW5/iFsXvcH1KpPgmDxW86T0nXUzi3Vnbb6d4e1/ssNBItuLsc3qc50cIG20C4CwbrswJGSrnusbEXV6zT3yR80N8zflUQYeSk2BGWSQ011UAnOnyQnQXT/hwAkNRJOMNBsb5Lq4SPpC6p8qTHyHxQsR2aV1nEWO0K66Q+notNZ4THE6hOMbhoVGqaws2J9Em1xcOza/il7oftS7uGrV3qS7ayg9bPfu3CsYy62eSNGIr6RyEYZRoR9wpz3O0CHJGbZlMgozJufwfyEYRne38o/QqH1F9Hv/nd+pTXPLdeucB9N339ilkVqzFgRoQd7XDfME39rp4wg6x+dpR+GgrP1XGI25dVVnyZL+ijt4pbNtPWE/7nD8vySVK2tHxchuTi0jbrJgD44e2Px5JO4txBlnOnpzFe14uqefDF1r48J97LMUr5XWd1TGE7VE8jiPNrY5ApfEqcPZ/6ipo422BIZSh77jPsyu6s/ZT7W/HX6veJ8WqXstHOQ62gdC638MQJt6rB8Y4lxKMXfI+xNrtGXqcOSkx9NZWSRxUdTLJGLNeIaNl2AaNZG0uB8/ytozjNPMTFM6qdKAMccsfUkAi4MgLQGg+iNz6VZv28hk49Uh2cr775/ogScWkebue422JOXkNlpP8AESjiZM3qmNaSy7g1xdYX7OIaA6rHONlrPjWNvnFnDxd7dHH3Knw9Ip+7jyPPNUMUd81YU8ICz66XJWo4PxqYZOONv0v7Qt66ei01SGlrXx3aHbalrt23WMoslsODnFE9u4GMfw6/ZROvI658MrxqV3WNa0WbdpcdsIN8/Mqz6P8AGCzrZTrPNHEwfS3If3ReIU5lGDIXIuctN/VUtW5rZ42t7kcmK23ZH9iq6ifT7+nsvAOICQFt7i5HqNQsPxrh3UTvYCQL3b/tdm3209FVdC+PmPCHm5mqZLeGIF3stz0mpxUQNnYe1Hk7xZfX0P5KjnxcX6k93OsfY/UUhEN3JOsNXBQZ6qxyzW245sWTXNabFLrGqup6kuOY/VSHeJAPolung4kvoiMiLtSoTGPBuDkpLZSdUEe6BoSTHRk/MkjYMA+AtyXXxuta671B+pd+HPO6eJDixDUg+aiVVK/FfQeB38FJlpnjmo5kcOamyHtGp3yDJsvuLqQ+se3vEEeyhsn52UhsrDsnn4PckxcSads118+JDhYy+QUj4Zqcl+xbvwECAixyeF1wUIUyOKwTCBVh+H9m1uLbGSB7gEqnNPXO1fSs/wBolcR/MLFaORoTA1u6AytRRYP+s4jhH0R2YT5bn+UqMOLcPjP7Gk+JefnnbjBO2UlxfyjWofwelNz1MZJ3LQTfmq+p4PK3/pHMhuMyAWu9CAbBTZWvPcPZxPiMsfbqYeGU9snOwxOI5Rxixd5gNHiqB1dw2lLZGibiE+Ml76h0kMeQ7wjAJffk4u3udFF4r0cki7cjw9x37bz5lzhkqirjjAAaxzn54iTe5Oga0DsgeZJ8NFHltOphnF+KyVEz5iBExxuGNsA1oFmtaAMhYJkRa61t9OZUuh4O11pKuTqor9lrW43uzzswGzR+84+QK1vBv8lwh7uuJ7pxvkDwd7tYA3fYbaq/dZE5LWUjitmU/r1vpOg1NXRGXhlSS8axSm48gQAWeZv6arNUnQGvcT1kQhY02L5nANuNbBuIu8wLHmsuvK5MRKWpW16GVAMzAdHHCfJ3Z/VU8fRyihbeauc91+7CxoA9XEk+dgq+q4m2F1qVzrC1pHHtegDRhPv4InNK1fceqG073xjN7XOb5WNr+ayMlRc5a/1Qpaouvc3JzJOpvqShxtt5qr39M5ziRSTYTEfpmDv0Xp/QHjYe0xSZkma42wl5NvZy8lsAPG4+2au+C1jonB7T2r39CMx9lN8tOa0/EeC9XM9hzwuNr7tObdTyITmUA5BWHF60yxwzRgHG3C6+zm8/T8KoNVNs1qvmzGHUy4lfChoysgzcKx5l1vJLrJrXLWqDPxt0Z7UeXgnc+yif1RaLAqO+mJzuUCDpKx2XVOupra8uHYjPqiXm/BZQOptzSTHz1F+4PuuJbPwJHVtOhXTERoVO+BafBM+APMrRmC2rc3LUJ/xDHd4WT20g3JTzQDmg/IRo4naOQzwsbFSfg2jdINA0KMCKKQjZEExb8qK6qbzXWOYcyUAMVruSOytO4Q45mO7uYCaawN0ajQmtkxbKHO03+VCNflZR5Y754XFFpjmsDBmB6IbeNX0Y5RS0fR7o0E9tRZTtCSziBcP9MlUnHuORMY9hwBzhbCCC7Pew7um6h8epqyofhilbBALAm7uskuMzZoyaLWtcXvnyA6boVTDOV0krtzcMHo0DIeFyotu+G3HPGb1fP9MpxIunZZjrG+x+2SHHSuawAZkDfP7rZzdHmD/SNhsHfi4VfNRlh7Qt5/pzWXVvzWnNl8RE6JcSqKRxeH2OwHLcHmvR6v8AxJjlopGyi01iGgXsXW7J8v7+vncgUJ8NypnS0hkgtzO6C8kHwRGRI2BaXvUTnAYgNVIAQCwg5KTCL6hQoCaNPpZsJzzsLAKa2mxZDVDZQHNVzSsaPozXEskiO1njwN+1+QrZz8WwCpuiFEXSW5tcD52v+itnsw7lbenWPrS+Kc+ldbVR5aT6tFIgLinSty5qvdGftuInw0bbFtr+ic2ptldAe8A6JdeOSewvKa2cbFJV/W8kktg8rOeE/vehXG0sgFw8jwOakta3XEVJYW2vqgYr4o5Bm59/ILkgedXWUp9W2+hTJahpzIPsmSO2n+p10x1NY5ZDz/unPqwDl+E8SsdzQHaajaDc5lPqKBr01sbeZKRlaOaMGnxUAaMtOQXCxvL9FHlq327KivfKL3tl989iEtw/Cc+J47rQnsleB2rWVYJ5UjUype4LGeYHT8IIhaRcuVY6V98yU0yOOpU+881Pkwg2xJPpDsbqCHqVHVuGiJ1KML4Z3JR6ukLm2Pp4FTo+JEahSGVzT/dPxR8MTU0pabEW/XyQOrXoUkDJBZ2EjkVmOK8JMdy3Nvvh8/DxWHfp2eY6OPU35UmBdwohauhqyamNYpMEKG0I0brJ6E2OjDvDxV9wrhzw/BIO8MnjO+7ST6fcqnopNF6B0brA5oacwOe39k9NA6J8NEcxy0xO9gbhUHxK3lSBAyZ5y7Lms5lz2nDbx391h+pPJb+nN8uf1r8Rxk6T3E6LvV+CQbyBW3tc+uQURd3skZ3CiNM0eGmcRrZFEWHVx9EsVFeeH22XVLPgb+aSMGK4zv2IKC+aUboIp3jYorC8a/e+Sn5I2Gue031U3/NWkZixUUuB1CE+EbJ5Z8Uas4qptu76rjpuTgPMKq6sjROzT0k8uedHj0Q5Gy75qO3zRQ9+xQD2zyN1C6Kw7sugGR+90WCFx52RoFFXzby3vr5Jpq75WyTpLMOWa5152H2TDghxeCAaWxRHF/JCLzfT8qbhnfDt3KMyBnNBxfurrR+6iSFozoG7XKTaQHS6dE5wzwm2mm6lsqD9B9k8OIvwNvmITWRWOT81PxX1auYB9LQjDVlRwNkguwhr+Q7rsuWx8lmXx2NjqNltsWHO4CZxDgQfZ7RfG0WtpckLD1PTjo9Pu3wxmArmErYDg4jf2xdrRcj8qq6T8LNIBK5j+oLmh7g04osW5HzNFxpz8VjebG0m3FdSvzstPwuZzbWUCt6Pvjax7XB8crQ6OVhu1wIuLHY5qDwbijmVPw1QbOdnC8aSNN7A8nXBHp5Xi3Fc82vTQ74mHq3kA3uHeQIsR6ndYbjHA6uneTc4L5WuR7nT1W74VSmw5ZZ+i0TIwW2cARa2eYI8Vtz0z64leMipdoZLO5Gyjz1Mo+cei9L4t0IieS+G0bzsRiYfTVvpl4LIcS4LJTn9tGLHIPGbT/Ft5GxW8u/Fc/XN5+Wefxd7cnHMbaG/IhNh4k92zvU5KdNRxuyLB6ZKDLwt/wAj8uRRZ0nYBV8ckYbYPukis4O497DdJLO/0fxa4kHu2JTTATtZCxvve7Pt/VdkdI7IOHkAFrqBBStOtiuNoWeCC2mf4+eijGjcXXxuNttktoWQgaNgmvjbuAo3xTm5Fo9k2SuvsjQcRETYC/PD/VFbRDWxCi08wbfC0A80dla494A+Vwlp4T5Q3RMPEsstfJENuRPkmGAHYhFIL4/wufJJvEDyRhRN5prqZvO3mErputrxuE2StvoAmfCE6WK4aJ/JG0CNrrWyGmfmnO4g3korqJ/0oTqZ/wBJS3oxZay+lwhGsP1FMNM76Sk6neSTh1N9Oaneh4PbUnmfddfUm2iF1DhsmuyT/kPBjzfmth0N4g0tbFJqHnq/Ign8j7rJtddOhqHMcHMNnNNweRU2xXNy69DrqEdZG3XHI0H/AGhzcQ/luqn/ABH4h8SRwulwvqagESXPYgiIu50jho4tGTdd+V83W9P5i+Gkp2tdVucGxucey10rXN6yS+4xNIGehJ2B1/D+BNoZqKJpL3ySTyTzuzfNL1Ju5x5dt1ht7kx/Ts5yT33/AIXvB+j8cFJFS2xMZHYk7uJxOcOXaJPhdeadIeBYeM00YIOCB8p54MZEZPI4x9l7IsLwGMVHGOJSOF2wxU1Mw+Bb1sgHKzwpvOtOOrt6v9/9/wDq44NOQMDsiNFeRBVxobHDfPVp2I5easaW9s9RklIyFCHUxhzHNLQ64IwnQ5aIgXVYePyUZbdrgQ5ps4bghAki5EhWHH+IPfUyu7OTsNhmLM7Nwd72v6qF1jvmFt/MHdaY5LgJn8Uk5zAdwuqvbf1OwnQ53LQfQp7PBmfMXViHsG9/MrklUzayvIlCbI4HMOUhhae8D6XSZVOvoCNsin47tzwj3ulp4MA3lYbXKC9zL2t9r/dRv2RFjnndOijYBr9kwIWs5fZAmka0218iLp8piOrj6XCE5sLtb+e6WgQz4RfMedgmxcYZezifz+E50MJFsV/AqOIImnJg8xayW0LSGrjdm1wKI+RrsiCVnq57LXjidfxI/qo1BJKT+0xNHhbL7o91+MPGpNG1uYNj7LrC76vuFWgm2UhPn/cJCMuyL/0KY1cmSwzuT4KsqOI4XWcHMBOp0UP4CRndld6m6eWvcLSHFz0seWSW36H+U90otkQ7yKY2ck2yH6qmfDg0a8jwUxjmWBzB2uM050ViVLF9V/wnR0zDo0lVE9ZNfsgnleyGKyp+gemSV7hzleOo2D5UGSljGrT6KsgqpDnIMNuZRG8YaP8AuI90LGR4fLg42cLfnFg4XzbG1zTb/c1pv4BetzccdJVU8sjcDYrggXI/aDC9/sRl4Ly3qf8A3T4rEA0Na8k3sXYDHhb49lp9VrjxV79DfyWfEnl0+r6m88SfUewMlBtYggi4sb3GWY5jMe68f/w24i+m4zX0lW8sknle9rSBhleXukaWuvcXY67RuLg2IATWcfMdjiLS0m1iQQd1RdO45KwsroH3qYA22EhrnMY4vaWgfO0kkbnTOwCV5/F+n603L9vf5Y8Q+4PIrrV5x0S/xBmnp2SSRtc7C0PFw27sIOMEXHaBBtsbjYqZH07eHuDohYm4Bd3RyxAZ/wB0vbb5HXc5uVuZ5msaXONmjUnQDmeQ8VkelHS5ga+GEYy5pa54PZbiBBwkd4j2z9FCl6YOkjfG9je217S65HZLTla2qoWzQjl6q5x+su/V34V0mmXshskIVuHxHSy4Wx8h4q5GKA2YHVqSmF7B8oXU9LBPhm8/sjU9MzW1/NQHPB+U/lFhlbvf7qsTqXLUEaDK3JMaGu1aPdMcY+Z+6FeLkSjD1IwMGzfUqO57d2gDwKTJIvod6oxew/Lb0QSIYIzzTm0bflJ+yI57dngeYC6b/K+O/ipyGY3hhPzJP4Xb5vdKSvETbyvuf/jaSohrYJCHO6xx2Dg4AegS/ifkQ8NOxCQ4a7PMf+H/AJ9kQV0bRcXy2AJKYOMQP1jcbfulP+I8kInN+Zo9QiOqiPnYfO36Kmq6illdhJkGegy/KsKClp4+6JM+ZJ/VTOtvg/as2SYhm1vmChyQtv3mpCnif8sh/msn/DAWwxG3kB+qogsLb2uD5Ep4pG8vuufDu+k/ZEZTk6tP2QML4Ju1ve6aIAPmPsprKVtu0PuB9wq6qY0d2TD/ABt/VK3DwU0wPz+4XBTtG49gql76gaSRkeYN1EbXzl2EvYPMKP8AVk+qr2VoX9We9Z3hhCiVlBG/Nhczy0KdSvwZzztN9A0WJ9FPnqmEdku/lt+Vfi/KfMUD6RzTk5r8vm/4Ud9PJ8vVX8lfNmZfONx9l2araNIzlt2f6o9o1n6GkqGvLWsjsSfAAuN3Oy0JN7+ZV/ScOltdwj9BcqBJNI85NwDwAJ/K6/rgP9QgexPspnP+VW/qzlpha1wP4B+qjue5lsQjwjcAXHjbmq9uL6z63N/uo89KX/NnzsilKK2uZIbdWbk5YbC/mN1OpaMk26oc7ucfbLf+igRcOcW2xMH7xGeQ2tmu1DKhjRbteWlts73vrslFLv4ZrcnFgPLP+qSyBllPeY+/gL/qkj3DG2TCkktmbiakkmQE+/qoiSSiiit0UiBJJOqiNxLulV47vokkpCph758kak7xSSWX2qK/ive9FM4Fr/BL/wDk9JJZ3/crpruD91WiSS6efhAbdUp+6kkqKszxHQ+aoJV1JcnXyrkPh3eWsodvIJJLX0vodOVP+p6JrkklqiiwrjkklSE2kR6rupJJriC9BekknE0+HREPdSSU04jsXUklS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1" name="AutoShape 46" descr="data:image/jpeg;base64,/9j/4AAQSkZJRgABAQAAAQABAAD/2wCEAAkGBxQSEhUUEhMVFhUUFBQXFRUVGBQVFxQUFBQWFhQUFBQYHCggGBolHBQUITEhJSkrLi4uFx8zODMsNygtLisBCgoKDg0OGhAQGywkHyQsLCwsLCwsLCwsLCwsLCwsLCwsLCwsLCwsLCwsLCwsLCwsLCwsLCwsLCwsLCwsLCwsLP/AABEIAMEBBQMBIgACEQEDEQH/xAAbAAABBQEBAAAAAAAAAAAAAAADAAIEBQYBB//EAEAQAAEDAgQCCAUBBgUDBQAAAAEAAgMEERIhMUEFUQYTIjJhcYGRFEJSobHBI2KCktHhBxUzcvE0Q/AkJWOys//EABgBAAMBAQAAAAAAAAAAAAAAAAABAgME/8QAJREBAQEBAAEFAAIBBQAAAAAAAAERAiEDEjFBUSJhcRMygaHx/9oADAMBAAIRAxEAPwC/jlvsk+p5J7mAaIHVAZ3XU4DoZHHVFdGToVGMjead1/JANleW6/lNjqQd11zhvmoznNB0QNGnjc7uuTBGdyU0VIRY5gkQT2O5lDETnZXKsBM1c6wbIvIVz6EjdAfCQrgvBSNM07qfZDVLaUlI0pVphwpof4I9kLVaKYpxhPmrNzfBcERT9sCopqkUbjKGtvbO4ucuSt+F/wCMlOTglxMN7ZtKZLQh+RCynSDoqxv7Vtw5uYIFyp641t6fqZ4r2GDjcFS27Xgg8xb7FVPEuAsfmzI8wvEOFdM3xvwSA5Gwyz1yy5r1PgnG5nNBLHAfvWB9r3WPw6bJflEraJ8R7Qy57evJR7rXx1bZBZ491WVnR997wNLx9I28v6K+ev1z9+lZ5iqintuuvnK5JRvabOBaRsciu/DFa4x05lWQjNr/AAQG0RUmPh9tVQ2mPmB1QzG07qYaAWQHcPRoyoxibzSawbI3wQGpUqGBoSGIHVHYlMcXK1lwqO5hOinFIQJ5JKU5tkkFgUtXdRX1B8UU07kMxHkjynQxUW2RGVx5JhidyThTP5I8gQ1l9lwygpoo3ck8ULlU0jMIKI2JNNK4LgY8bJhJZGnFqFGH8lIbG7cIAKcxrtlKbFzSItomMAcHjkmYn+CkGMndcMYGrkjDY9/JHjqSNQuAjZwSsEDye6oCHI8EWIuuZImXJGn5YHph0XabzRuDC0XJNgPVZPhPSaoiNmPJttm4f8L1fj/CRURFngcl5DV0ctHIWEG18nWyP91j3Pt0el19PQOCdO8VmzsI/eANl6X0W4wx/dnjtyyxe68DoeKvHylw8rrYdHOPUod+0pz1txg7wuT4c/dRjXXtnEeEsqWbB2zh/wCaLDVVO6NxY7UGxWt6N8QL2i7Cw8gQR6jZROmsDQWyDvZNcPS4KvjrLjL1eJZrMglJz3lAe83RGuPNa6wx1rnLrg9NMnioj+IG9rJb+jEh7DuV1rPFQ5ZyVyOco8EnYfFMke4aKISTndAdiOpS00esq5MX911SoqFu5zXFPtqtaMwhDdAED/Mf3SmOrjyWus0gU4T7AKJ/mB5IbqtGhPsURrCqz4xPFZlqmFgWpdUPBVoqHHddkDyMnZpBYkgcknPA3CzjIp8WZyUj4YnIuPul8msp3B26bGzkq19OW6EppqXjK6AtZLhRZYA7W6EK99s04VR8EtlPHGU7QdSjiQKO2Qk3t+E9xJ0H4TkIcPTmu5qN1B3K49pG6YHkPI/lYbp42QsGEAgEFx5gbLY2vuolbRte0g55JXnTnWVgeH8SnNhEb2GjAD9gFrej8/Egbinc4Hd7WNNvAuIWMkbJHM5kWJpJ7Ibq72Wo4Lwp/fqq8Qt+kOxv9cwB7lY2Y6pdafgZeyoP7ObFq6z2hjfY2Wi4+7HiAFiIxIXZG5xAWB1OV1R8Lcx0rWxvmqGjV77tiafGwAc7ewHmQvSZKISQvZl2o3MxWFzcZZ8gdkviqs2Y8zbfmmuPMqHIS053B3HI7hBe881044dTsQCC6ex0QoXk7IxgJ2Ss/BozJcS4CBqhNhKM2muic0aa9rToguapraQJfBIyDKr7JKxHD/FJR7VeTzUNA2UR0hJ7KYygdqUaOlOxVbakcRi2aFJGzmnvgdoSuNoPFHkeEZrG3R3QtAv9kT4Yt3QZi4bApg6OEvbiaDh52K46Fwsb5HRKi4pKw9nE0+hH3yVszjOL/VgY/wAbFp/mCm2qkiqYx/NEaSNVaRmldtKw+Ba8D3sVx8UPyzt/ja9v3AITg9qtxZ5rk0WLOysRw8u7r4neUjB9nEI7eGzD/tOP+3C//wCpKWw/bWakjdyQ+rK0c9PJvDIPNjx+igTMz7jvUFPOU2WKxjHDQp5L9rKe3h7nd1jz5NJUqHgcp/7Unq0j7lPwWVREyb3T2yn6StE3gso+T7t/qux8LdexDRfdz2NH3KWz9P2dfjPYHnYo7aJ260x6OynNroj4B/8AZV1Zw2eM2c32LT+CnOuf0XjqfTE9KOButjZe/hqm9HeAQR2lq7yuyLYWnLzkdcZeoHidFqKkEAtduN1VUXCxn1hJBd2Wt3G9/E6Ke5+NfS6+mrpJ3TsZK9zIoR2KaCMAY3E2DgLDsixtlnrYCy3PC3dgNJuRr4LzKq4naduGzW08brkC/bIzZH4NHZJ3LiNrLWdFuJEgCQjrMOJ4FuzfQG26wrpiF0u4S1s2MDKW5/iFsXvcH1KpPgmDxW86T0nXUzi3Vnbb6d4e1/ssNBItuLsc3qc50cIG20C4CwbrswJGSrnusbEXV6zT3yR80N8zflUQYeSk2BGWSQ011UAnOnyQnQXT/hwAkNRJOMNBsb5Lq4SPpC6p8qTHyHxQsR2aV1nEWO0K66Q+notNZ4THE6hOMbhoVGqaws2J9Em1xcOza/il7oftS7uGrV3qS7ayg9bPfu3CsYy62eSNGIr6RyEYZRoR9wpz3O0CHJGbZlMgozJufwfyEYRne38o/QqH1F9Hv/nd+pTXPLdeucB9N339ilkVqzFgRoQd7XDfME39rp4wg6x+dpR+GgrP1XGI25dVVnyZL+ijt4pbNtPWE/7nD8vySVK2tHxchuTi0jbrJgD44e2Px5JO4txBlnOnpzFe14uqefDF1r48J97LMUr5XWd1TGE7VE8jiPNrY5ApfEqcPZ/6ipo422BIZSh77jPsyu6s/ZT7W/HX6veJ8WqXstHOQ62gdC638MQJt6rB8Y4lxKMXfI+xNrtGXqcOSkx9NZWSRxUdTLJGLNeIaNl2AaNZG0uB8/ytozjNPMTFM6qdKAMccsfUkAi4MgLQGg+iNz6VZv28hk49Uh2cr775/ogScWkebue422JOXkNlpP8AESjiZM3qmNaSy7g1xdYX7OIaA6rHONlrPjWNvnFnDxd7dHH3Knw9Ip+7jyPPNUMUd81YU8ICz66XJWo4PxqYZOONv0v7Qt66ei01SGlrXx3aHbalrt23WMoslsODnFE9u4GMfw6/ZROvI658MrxqV3WNa0WbdpcdsIN8/Mqz6P8AGCzrZTrPNHEwfS3If3ReIU5lGDIXIuctN/VUtW5rZ42t7kcmK23ZH9iq6ifT7+nsvAOICQFt7i5HqNQsPxrh3UTvYCQL3b/tdm3209FVdC+PmPCHm5mqZLeGIF3stz0mpxUQNnYe1Hk7xZfX0P5KjnxcX6k93OsfY/UUhEN3JOsNXBQZ6qxyzW245sWTXNabFLrGqup6kuOY/VSHeJAPolung4kvoiMiLtSoTGPBuDkpLZSdUEe6BoSTHRk/MkjYMA+AtyXXxuta671B+pd+HPO6eJDixDUg+aiVVK/FfQeB38FJlpnjmo5kcOamyHtGp3yDJsvuLqQ+se3vEEeyhsn52UhsrDsnn4PckxcSads118+JDhYy+QUj4Zqcl+xbvwECAixyeF1wUIUyOKwTCBVh+H9m1uLbGSB7gEqnNPXO1fSs/wBolcR/MLFaORoTA1u6AytRRYP+s4jhH0R2YT5bn+UqMOLcPjP7Gk+JefnnbjBO2UlxfyjWofwelNz1MZJ3LQTfmq+p4PK3/pHMhuMyAWu9CAbBTZWvPcPZxPiMsfbqYeGU9snOwxOI5Rxixd5gNHiqB1dw2lLZGibiE+Ml76h0kMeQ7wjAJffk4u3udFF4r0cki7cjw9x37bz5lzhkqirjjAAaxzn54iTe5Oga0DsgeZJ8NFHltOphnF+KyVEz5iBExxuGNsA1oFmtaAMhYJkRa61t9OZUuh4O11pKuTqor9lrW43uzzswGzR+84+QK1vBv8lwh7uuJ7pxvkDwd7tYA3fYbaq/dZE5LWUjitmU/r1vpOg1NXRGXhlSS8axSm48gQAWeZv6arNUnQGvcT1kQhY02L5nANuNbBuIu8wLHmsuvK5MRKWpW16GVAMzAdHHCfJ3Z/VU8fRyihbeauc91+7CxoA9XEk+dgq+q4m2F1qVzrC1pHHtegDRhPv4InNK1fceqG073xjN7XOb5WNr+ayMlRc5a/1Qpaouvc3JzJOpvqShxtt5qr39M5ziRSTYTEfpmDv0Xp/QHjYe0xSZkma42wl5NvZy8lsAPG4+2au+C1jonB7T2r39CMx9lN8tOa0/EeC9XM9hzwuNr7tObdTyITmUA5BWHF60yxwzRgHG3C6+zm8/T8KoNVNs1qvmzGHUy4lfChoysgzcKx5l1vJLrJrXLWqDPxt0Z7UeXgnc+yif1RaLAqO+mJzuUCDpKx2XVOupra8uHYjPqiXm/BZQOptzSTHz1F+4PuuJbPwJHVtOhXTERoVO+BafBM+APMrRmC2rc3LUJ/xDHd4WT20g3JTzQDmg/IRo4naOQzwsbFSfg2jdINA0KMCKKQjZEExb8qK6qbzXWOYcyUAMVruSOytO4Q45mO7uYCaawN0ajQmtkxbKHO03+VCNflZR5Y754XFFpjmsDBmB6IbeNX0Y5RS0fR7o0E9tRZTtCSziBcP9MlUnHuORMY9hwBzhbCCC7Pew7um6h8epqyofhilbBALAm7uskuMzZoyaLWtcXvnyA6boVTDOV0krtzcMHo0DIeFyotu+G3HPGb1fP9MpxIunZZjrG+x+2SHHSuawAZkDfP7rZzdHmD/SNhsHfi4VfNRlh7Qt5/pzWXVvzWnNl8RE6JcSqKRxeH2OwHLcHmvR6v8AxJjlopGyi01iGgXsXW7J8v7+vncgUJ8NypnS0hkgtzO6C8kHwRGRI2BaXvUTnAYgNVIAQCwg5KTCL6hQoCaNPpZsJzzsLAKa2mxZDVDZQHNVzSsaPozXEskiO1njwN+1+QrZz8WwCpuiFEXSW5tcD52v+itnsw7lbenWPrS+Kc+ldbVR5aT6tFIgLinSty5qvdGftuInw0bbFtr+ic2ptldAe8A6JdeOSewvKa2cbFJV/W8kktg8rOeE/vehXG0sgFw8jwOakta3XEVJYW2vqgYr4o5Bm59/ILkgedXWUp9W2+hTJahpzIPsmSO2n+p10x1NY5ZDz/unPqwDl+E8SsdzQHaajaDc5lPqKBr01sbeZKRlaOaMGnxUAaMtOQXCxvL9FHlq327KivfKL3tl989iEtw/Cc+J47rQnsleB2rWVYJ5UjUype4LGeYHT8IIhaRcuVY6V98yU0yOOpU+881Pkwg2xJPpDsbqCHqVHVuGiJ1KML4Z3JR6ukLm2Pp4FTo+JEahSGVzT/dPxR8MTU0pabEW/XyQOrXoUkDJBZ2EjkVmOK8JMdy3Nvvh8/DxWHfp2eY6OPU35UmBdwohauhqyamNYpMEKG0I0brJ6E2OjDvDxV9wrhzw/BIO8MnjO+7ST6fcqnopNF6B0brA5oacwOe39k9NA6J8NEcxy0xO9gbhUHxK3lSBAyZ5y7Lms5lz2nDbx391h+pPJb+nN8uf1r8Rxk6T3E6LvV+CQbyBW3tc+uQURd3skZ3CiNM0eGmcRrZFEWHVx9EsVFeeH22XVLPgb+aSMGK4zv2IKC+aUboIp3jYorC8a/e+Sn5I2Gue031U3/NWkZixUUuB1CE+EbJ5Z8Uas4qptu76rjpuTgPMKq6sjROzT0k8uedHj0Q5Gy75qO3zRQ9+xQD2zyN1C6Kw7sugGR+90WCFx52RoFFXzby3vr5Jpq75WyTpLMOWa5152H2TDghxeCAaWxRHF/JCLzfT8qbhnfDt3KMyBnNBxfurrR+6iSFozoG7XKTaQHS6dE5wzwm2mm6lsqD9B9k8OIvwNvmITWRWOT81PxX1auYB9LQjDVlRwNkguwhr+Q7rsuWx8lmXx2NjqNltsWHO4CZxDgQfZ7RfG0WtpckLD1PTjo9Pu3wxmArmErYDg4jf2xdrRcj8qq6T8LNIBK5j+oLmh7g04osW5HzNFxpz8VjebG0m3FdSvzstPwuZzbWUCt6Pvjax7XB8crQ6OVhu1wIuLHY5qDwbijmVPw1QbOdnC8aSNN7A8nXBHp5Xi3Fc82vTQ74mHq3kA3uHeQIsR6ndYbjHA6uneTc4L5WuR7nT1W74VSmw5ZZ+i0TIwW2cARa2eYI8Vtz0z64leMipdoZLO5Gyjz1Mo+cei9L4t0IieS+G0bzsRiYfTVvpl4LIcS4LJTn9tGLHIPGbT/Ft5GxW8u/Fc/XN5+Wefxd7cnHMbaG/IhNh4k92zvU5KdNRxuyLB6ZKDLwt/wAj8uRRZ0nYBV8ckYbYPukis4O497DdJLO/0fxa4kHu2JTTATtZCxvve7Pt/VdkdI7IOHkAFrqBBStOtiuNoWeCC2mf4+eijGjcXXxuNttktoWQgaNgmvjbuAo3xTm5Fo9k2SuvsjQcRETYC/PD/VFbRDWxCi08wbfC0A80dla494A+Vwlp4T5Q3RMPEsstfJENuRPkmGAHYhFIL4/wufJJvEDyRhRN5prqZvO3mErputrxuE2StvoAmfCE6WK4aJ/JG0CNrrWyGmfmnO4g3korqJ/0oTqZ/wBJS3oxZay+lwhGsP1FMNM76Sk6neSTh1N9Oaneh4PbUnmfddfUm2iF1DhsmuyT/kPBjzfmth0N4g0tbFJqHnq/Ign8j7rJtddOhqHMcHMNnNNweRU2xXNy69DrqEdZG3XHI0H/AGhzcQ/luqn/ABH4h8SRwulwvqagESXPYgiIu50jho4tGTdd+V83W9P5i+Gkp2tdVucGxucey10rXN6yS+4xNIGehJ2B1/D+BNoZqKJpL3ySTyTzuzfNL1Ju5x5dt1ht7kx/Ts5yT33/AIXvB+j8cFJFS2xMZHYk7uJxOcOXaJPhdeadIeBYeM00YIOCB8p54MZEZPI4x9l7IsLwGMVHGOJSOF2wxU1Mw+Bb1sgHKzwpvOtOOrt6v9/9/wDq44NOQMDsiNFeRBVxobHDfPVp2I5easaW9s9RklIyFCHUxhzHNLQ64IwnQ5aIgXVYePyUZbdrgQ5ps4bghAki5EhWHH+IPfUyu7OTsNhmLM7Nwd72v6qF1jvmFt/MHdaY5LgJn8Uk5zAdwuqvbf1OwnQ53LQfQp7PBmfMXViHsG9/MrklUzayvIlCbI4HMOUhhae8D6XSZVOvoCNsin47tzwj3ulp4MA3lYbXKC9zL2t9r/dRv2RFjnndOijYBr9kwIWs5fZAmka0218iLp8piOrj6XCE5sLtb+e6WgQz4RfMedgmxcYZezifz+E50MJFsV/AqOIImnJg8xayW0LSGrjdm1wKI+RrsiCVnq57LXjidfxI/qo1BJKT+0xNHhbL7o91+MPGpNG1uYNj7LrC76vuFWgm2UhPn/cJCMuyL/0KY1cmSwzuT4KsqOI4XWcHMBOp0UP4CRndld6m6eWvcLSHFz0seWSW36H+U90otkQ7yKY2ck2yH6qmfDg0a8jwUxjmWBzB2uM050ViVLF9V/wnR0zDo0lVE9ZNfsgnleyGKyp+gemSV7hzleOo2D5UGSljGrT6KsgqpDnIMNuZRG8YaP8AuI90LGR4fLg42cLfnFg4XzbG1zTb/c1pv4BetzccdJVU8sjcDYrggXI/aDC9/sRl4Ly3qf8A3T4rEA0Na8k3sXYDHhb49lp9VrjxV79DfyWfEnl0+r6m88SfUewMlBtYggi4sb3GWY5jMe68f/w24i+m4zX0lW8sknle9rSBhleXukaWuvcXY67RuLg2IATWcfMdjiLS0m1iQQd1RdO45KwsroH3qYA22EhrnMY4vaWgfO0kkbnTOwCV5/F+n603L9vf5Y8Q+4PIrrV5x0S/xBmnp2SSRtc7C0PFw27sIOMEXHaBBtsbjYqZH07eHuDohYm4Bd3RyxAZ/wB0vbb5HXc5uVuZ5msaXONmjUnQDmeQ8VkelHS5ga+GEYy5pa54PZbiBBwkd4j2z9FCl6YOkjfG9je217S65HZLTla2qoWzQjl6q5x+su/V34V0mmXshskIVuHxHSy4Wx8h4q5GKA2YHVqSmF7B8oXU9LBPhm8/sjU9MzW1/NQHPB+U/lFhlbvf7qsTqXLUEaDK3JMaGu1aPdMcY+Z+6FeLkSjD1IwMGzfUqO57d2gDwKTJIvod6oxew/Lb0QSIYIzzTm0bflJ+yI57dngeYC6b/K+O/ipyGY3hhPzJP4Xb5vdKSvETbyvuf/jaSohrYJCHO6xx2Dg4AegS/ifkQ8NOxCQ4a7PMf+H/AJ9kQV0bRcXy2AJKYOMQP1jcbfulP+I8kInN+Zo9QiOqiPnYfO36Kmq6illdhJkGegy/KsKClp4+6JM+ZJ/VTOtvg/as2SYhm1vmChyQtv3mpCnif8sh/msn/DAWwxG3kB+qogsLb2uD5Ep4pG8vuufDu+k/ZEZTk6tP2QML4Ju1ve6aIAPmPsprKVtu0PuB9wq6qY0d2TD/ABt/VK3DwU0wPz+4XBTtG49gql76gaSRkeYN1EbXzl2EvYPMKP8AVk+qr2VoX9We9Z3hhCiVlBG/Nhczy0KdSvwZzztN9A0WJ9FPnqmEdku/lt+Vfi/KfMUD6RzTk5r8vm/4Ud9PJ8vVX8lfNmZfONx9l2araNIzlt2f6o9o1n6GkqGvLWsjsSfAAuN3Oy0JN7+ZV/ScOltdwj9BcqBJNI85NwDwAJ/K6/rgP9QgexPspnP+VW/qzlpha1wP4B+qjue5lsQjwjcAXHjbmq9uL6z63N/uo89KX/NnzsilKK2uZIbdWbk5YbC/mN1OpaMk26oc7ucfbLf+igRcOcW2xMH7xGeQ2tmu1DKhjRbteWlts73vrslFLv4ZrcnFgPLP+qSyBllPeY+/gL/qkj3DG2TCkktmbiakkmQE+/qoiSSiiit0UiBJJOqiNxLulV47vokkpCph758kak7xSSWX2qK/ive9FM4Fr/BL/wDk9JJZ3/crpruD91WiSS6efhAbdUp+6kkqKszxHQ+aoJV1JcnXyrkPh3eWsodvIJJLX0vodOVP+p6JrkklqiiwrjkklSE2kR6rupJJriC9BekknE0+HREPdSSU04jsXUklS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2" name="AutoShape 48" descr="data:image/jpeg;base64,/9j/4AAQSkZJRgABAQAAAQABAAD/2wCEAAkGBxQSEhUUEhMVFhUUFBQXFRUVGBQVFxQUFBQWFhQUFBQYHCggGBolHBQUITEhJSkrLi4uFx8zODMsNygtLisBCgoKDg0OGhAQGywkHyQsLCwsLCwsLCwsLCwsLCwsLCwsLCwsLCwsLCwsLCwsLCwsLCwsLCwsLCwsLCwsLCwsLP/AABEIAMEBBQMBIgACEQEDEQH/xAAbAAABBQEBAAAAAAAAAAAAAAADAAIEBQYBB//EAEAQAAEDAgQCCAUBBgUDBQAAAAEAAgMEERIhMUEFUQYTIjJhcYGRFEJSobHBI2KCktHhBxUzcvE0Q/AkJWOys//EABgBAAMBAQAAAAAAAAAAAAAAAAABAgME/8QAJREBAQEBAAEFAAIBBQAAAAAAAAERAiEDEjFBUSJhcRMygaHx/9oADAMBAAIRAxEAPwC/jlvsk+p5J7mAaIHVAZ3XU4DoZHHVFdGToVGMjead1/JANleW6/lNjqQd11zhvmoznNB0QNGnjc7uuTBGdyU0VIRY5gkQT2O5lDETnZXKsBM1c6wbIvIVz6EjdAfCQrgvBSNM07qfZDVLaUlI0pVphwpof4I9kLVaKYpxhPmrNzfBcERT9sCopqkUbjKGtvbO4ucuSt+F/wCMlOTglxMN7ZtKZLQh+RCynSDoqxv7Vtw5uYIFyp641t6fqZ4r2GDjcFS27Xgg8xb7FVPEuAsfmzI8wvEOFdM3xvwSA5Gwyz1yy5r1PgnG5nNBLHAfvWB9r3WPw6bJflEraJ8R7Qy57evJR7rXx1bZBZ491WVnR997wNLx9I28v6K+ev1z9+lZ5iqintuuvnK5JRvabOBaRsciu/DFa4x05lWQjNr/AAQG0RUmPh9tVQ2mPmB1QzG07qYaAWQHcPRoyoxibzSawbI3wQGpUqGBoSGIHVHYlMcXK1lwqO5hOinFIQJ5JKU5tkkFgUtXdRX1B8UU07kMxHkjynQxUW2RGVx5JhidyThTP5I8gQ1l9lwygpoo3ck8ULlU0jMIKI2JNNK4LgY8bJhJZGnFqFGH8lIbG7cIAKcxrtlKbFzSItomMAcHjkmYn+CkGMndcMYGrkjDY9/JHjqSNQuAjZwSsEDye6oCHI8EWIuuZImXJGn5YHph0XabzRuDC0XJNgPVZPhPSaoiNmPJttm4f8L1fj/CRURFngcl5DV0ctHIWEG18nWyP91j3Pt0el19PQOCdO8VmzsI/eANl6X0W4wx/dnjtyyxe68DoeKvHylw8rrYdHOPUod+0pz1txg7wuT4c/dRjXXtnEeEsqWbB2zh/wCaLDVVO6NxY7UGxWt6N8QL2i7Cw8gQR6jZROmsDQWyDvZNcPS4KvjrLjL1eJZrMglJz3lAe83RGuPNa6wx1rnLrg9NMnioj+IG9rJb+jEh7DuV1rPFQ5ZyVyOco8EnYfFMke4aKISTndAdiOpS00esq5MX911SoqFu5zXFPtqtaMwhDdAED/Mf3SmOrjyWus0gU4T7AKJ/mB5IbqtGhPsURrCqz4xPFZlqmFgWpdUPBVoqHHddkDyMnZpBYkgcknPA3CzjIp8WZyUj4YnIuPul8msp3B26bGzkq19OW6EppqXjK6AtZLhRZYA7W6EK99s04VR8EtlPHGU7QdSjiQKO2Qk3t+E9xJ0H4TkIcPTmu5qN1B3K49pG6YHkPI/lYbp42QsGEAgEFx5gbLY2vuolbRte0g55JXnTnWVgeH8SnNhEb2GjAD9gFrej8/Egbinc4Hd7WNNvAuIWMkbJHM5kWJpJ7Ibq72Wo4Lwp/fqq8Qt+kOxv9cwB7lY2Y6pdafgZeyoP7ObFq6z2hjfY2Wi4+7HiAFiIxIXZG5xAWB1OV1R8Lcx0rWxvmqGjV77tiafGwAc7ewHmQvSZKISQvZl2o3MxWFzcZZ8gdkviqs2Y8zbfmmuPMqHIS053B3HI7hBe881044dTsQCC6ex0QoXk7IxgJ2Ss/BozJcS4CBqhNhKM2muic0aa9rToguapraQJfBIyDKr7JKxHD/FJR7VeTzUNA2UR0hJ7KYygdqUaOlOxVbakcRi2aFJGzmnvgdoSuNoPFHkeEZrG3R3QtAv9kT4Yt3QZi4bApg6OEvbiaDh52K46Fwsb5HRKi4pKw9nE0+hH3yVszjOL/VgY/wAbFp/mCm2qkiqYx/NEaSNVaRmldtKw+Ba8D3sVx8UPyzt/ja9v3AITg9qtxZ5rk0WLOysRw8u7r4neUjB9nEI7eGzD/tOP+3C//wCpKWw/bWakjdyQ+rK0c9PJvDIPNjx+igTMz7jvUFPOU2WKxjHDQp5L9rKe3h7nd1jz5NJUqHgcp/7Unq0j7lPwWVREyb3T2yn6StE3gso+T7t/qux8LdexDRfdz2NH3KWz9P2dfjPYHnYo7aJ260x6OynNroj4B/8AZV1Zw2eM2c32LT+CnOuf0XjqfTE9KOButjZe/hqm9HeAQR2lq7yuyLYWnLzkdcZeoHidFqKkEAtduN1VUXCxn1hJBd2Wt3G9/E6Ke5+NfS6+mrpJ3TsZK9zIoR2KaCMAY3E2DgLDsixtlnrYCy3PC3dgNJuRr4LzKq4naduGzW08brkC/bIzZH4NHZJ3LiNrLWdFuJEgCQjrMOJ4FuzfQG26wrpiF0u4S1s2MDKW5/iFsXvcH1KpPgmDxW86T0nXUzi3Vnbb6d4e1/ssNBItuLsc3qc50cIG20C4CwbrswJGSrnusbEXV6zT3yR80N8zflUQYeSk2BGWSQ011UAnOnyQnQXT/hwAkNRJOMNBsb5Lq4SPpC6p8qTHyHxQsR2aV1nEWO0K66Q+notNZ4THE6hOMbhoVGqaws2J9Em1xcOza/il7oftS7uGrV3qS7ayg9bPfu3CsYy62eSNGIr6RyEYZRoR9wpz3O0CHJGbZlMgozJufwfyEYRne38o/QqH1F9Hv/nd+pTXPLdeucB9N339ilkVqzFgRoQd7XDfME39rp4wg6x+dpR+GgrP1XGI25dVVnyZL+ijt4pbNtPWE/7nD8vySVK2tHxchuTi0jbrJgD44e2Px5JO4txBlnOnpzFe14uqefDF1r48J97LMUr5XWd1TGE7VE8jiPNrY5ApfEqcPZ/6ipo422BIZSh77jPsyu6s/ZT7W/HX6veJ8WqXstHOQ62gdC638MQJt6rB8Y4lxKMXfI+xNrtGXqcOSkx9NZWSRxUdTLJGLNeIaNl2AaNZG0uB8/ytozjNPMTFM6qdKAMccsfUkAi4MgLQGg+iNz6VZv28hk49Uh2cr775/ogScWkebue422JOXkNlpP8AESjiZM3qmNaSy7g1xdYX7OIaA6rHONlrPjWNvnFnDxd7dHH3Knw9Ip+7jyPPNUMUd81YU8ICz66XJWo4PxqYZOONv0v7Qt66ei01SGlrXx3aHbalrt23WMoslsODnFE9u4GMfw6/ZROvI658MrxqV3WNa0WbdpcdsIN8/Mqz6P8AGCzrZTrPNHEwfS3If3ReIU5lGDIXIuctN/VUtW5rZ42t7kcmK23ZH9iq6ifT7+nsvAOICQFt7i5HqNQsPxrh3UTvYCQL3b/tdm3209FVdC+PmPCHm5mqZLeGIF3stz0mpxUQNnYe1Hk7xZfX0P5KjnxcX6k93OsfY/UUhEN3JOsNXBQZ6qxyzW245sWTXNabFLrGqup6kuOY/VSHeJAPolung4kvoiMiLtSoTGPBuDkpLZSdUEe6BoSTHRk/MkjYMA+AtyXXxuta671B+pd+HPO6eJDixDUg+aiVVK/FfQeB38FJlpnjmo5kcOamyHtGp3yDJsvuLqQ+se3vEEeyhsn52UhsrDsnn4PckxcSads118+JDhYy+QUj4Zqcl+xbvwECAixyeF1wUIUyOKwTCBVh+H9m1uLbGSB7gEqnNPXO1fSs/wBolcR/MLFaORoTA1u6AytRRYP+s4jhH0R2YT5bn+UqMOLcPjP7Gk+JefnnbjBO2UlxfyjWofwelNz1MZJ3LQTfmq+p4PK3/pHMhuMyAWu9CAbBTZWvPcPZxPiMsfbqYeGU9snOwxOI5Rxixd5gNHiqB1dw2lLZGibiE+Ml76h0kMeQ7wjAJffk4u3udFF4r0cki7cjw9x37bz5lzhkqirjjAAaxzn54iTe5Oga0DsgeZJ8NFHltOphnF+KyVEz5iBExxuGNsA1oFmtaAMhYJkRa61t9OZUuh4O11pKuTqor9lrW43uzzswGzR+84+QK1vBv8lwh7uuJ7pxvkDwd7tYA3fYbaq/dZE5LWUjitmU/r1vpOg1NXRGXhlSS8axSm48gQAWeZv6arNUnQGvcT1kQhY02L5nANuNbBuIu8wLHmsuvK5MRKWpW16GVAMzAdHHCfJ3Z/VU8fRyihbeauc91+7CxoA9XEk+dgq+q4m2F1qVzrC1pHHtegDRhPv4InNK1fceqG073xjN7XOb5WNr+ayMlRc5a/1Qpaouvc3JzJOpvqShxtt5qr39M5ziRSTYTEfpmDv0Xp/QHjYe0xSZkma42wl5NvZy8lsAPG4+2au+C1jonB7T2r39CMx9lN8tOa0/EeC9XM9hzwuNr7tObdTyITmUA5BWHF60yxwzRgHG3C6+zm8/T8KoNVNs1qvmzGHUy4lfChoysgzcKx5l1vJLrJrXLWqDPxt0Z7UeXgnc+yif1RaLAqO+mJzuUCDpKx2XVOupra8uHYjPqiXm/BZQOptzSTHz1F+4PuuJbPwJHVtOhXTERoVO+BafBM+APMrRmC2rc3LUJ/xDHd4WT20g3JTzQDmg/IRo4naOQzwsbFSfg2jdINA0KMCKKQjZEExb8qK6qbzXWOYcyUAMVruSOytO4Q45mO7uYCaawN0ajQmtkxbKHO03+VCNflZR5Y754XFFpjmsDBmB6IbeNX0Y5RS0fR7o0E9tRZTtCSziBcP9MlUnHuORMY9hwBzhbCCC7Pew7um6h8epqyofhilbBALAm7uskuMzZoyaLWtcXvnyA6boVTDOV0krtzcMHo0DIeFyotu+G3HPGb1fP9MpxIunZZjrG+x+2SHHSuawAZkDfP7rZzdHmD/SNhsHfi4VfNRlh7Qt5/pzWXVvzWnNl8RE6JcSqKRxeH2OwHLcHmvR6v8AxJjlopGyi01iGgXsXW7J8v7+vncgUJ8NypnS0hkgtzO6C8kHwRGRI2BaXvUTnAYgNVIAQCwg5KTCL6hQoCaNPpZsJzzsLAKa2mxZDVDZQHNVzSsaPozXEskiO1njwN+1+QrZz8WwCpuiFEXSW5tcD52v+itnsw7lbenWPrS+Kc+ldbVR5aT6tFIgLinSty5qvdGftuInw0bbFtr+ic2ptldAe8A6JdeOSewvKa2cbFJV/W8kktg8rOeE/vehXG0sgFw8jwOakta3XEVJYW2vqgYr4o5Bm59/ILkgedXWUp9W2+hTJahpzIPsmSO2n+p10x1NY5ZDz/unPqwDl+E8SsdzQHaajaDc5lPqKBr01sbeZKRlaOaMGnxUAaMtOQXCxvL9FHlq327KivfKL3tl989iEtw/Cc+J47rQnsleB2rWVYJ5UjUype4LGeYHT8IIhaRcuVY6V98yU0yOOpU+881Pkwg2xJPpDsbqCHqVHVuGiJ1KML4Z3JR6ukLm2Pp4FTo+JEahSGVzT/dPxR8MTU0pabEW/XyQOrXoUkDJBZ2EjkVmOK8JMdy3Nvvh8/DxWHfp2eY6OPU35UmBdwohauhqyamNYpMEKG0I0brJ6E2OjDvDxV9wrhzw/BIO8MnjO+7ST6fcqnopNF6B0brA5oacwOe39k9NA6J8NEcxy0xO9gbhUHxK3lSBAyZ5y7Lms5lz2nDbx391h+pPJb+nN8uf1r8Rxk6T3E6LvV+CQbyBW3tc+uQURd3skZ3CiNM0eGmcRrZFEWHVx9EsVFeeH22XVLPgb+aSMGK4zv2IKC+aUboIp3jYorC8a/e+Sn5I2Gue031U3/NWkZixUUuB1CE+EbJ5Z8Uas4qptu76rjpuTgPMKq6sjROzT0k8uedHj0Q5Gy75qO3zRQ9+xQD2zyN1C6Kw7sugGR+90WCFx52RoFFXzby3vr5Jpq75WyTpLMOWa5152H2TDghxeCAaWxRHF/JCLzfT8qbhnfDt3KMyBnNBxfurrR+6iSFozoG7XKTaQHS6dE5wzwm2mm6lsqD9B9k8OIvwNvmITWRWOT81PxX1auYB9LQjDVlRwNkguwhr+Q7rsuWx8lmXx2NjqNltsWHO4CZxDgQfZ7RfG0WtpckLD1PTjo9Pu3wxmArmErYDg4jf2xdrRcj8qq6T8LNIBK5j+oLmh7g04osW5HzNFxpz8VjebG0m3FdSvzstPwuZzbWUCt6Pvjax7XB8crQ6OVhu1wIuLHY5qDwbijmVPw1QbOdnC8aSNN7A8nXBHp5Xi3Fc82vTQ74mHq3kA3uHeQIsR6ndYbjHA6uneTc4L5WuR7nT1W74VSmw5ZZ+i0TIwW2cARa2eYI8Vtz0z64leMipdoZLO5Gyjz1Mo+cei9L4t0IieS+G0bzsRiYfTVvpl4LIcS4LJTn9tGLHIPGbT/Ft5GxW8u/Fc/XN5+Wefxd7cnHMbaG/IhNh4k92zvU5KdNRxuyLB6ZKDLwt/wAj8uRRZ0nYBV8ckYbYPukis4O497DdJLO/0fxa4kHu2JTTATtZCxvve7Pt/VdkdI7IOHkAFrqBBStOtiuNoWeCC2mf4+eijGjcXXxuNttktoWQgaNgmvjbuAo3xTm5Fo9k2SuvsjQcRETYC/PD/VFbRDWxCi08wbfC0A80dla494A+Vwlp4T5Q3RMPEsstfJENuRPkmGAHYhFIL4/wufJJvEDyRhRN5prqZvO3mErputrxuE2StvoAmfCE6WK4aJ/JG0CNrrWyGmfmnO4g3korqJ/0oTqZ/wBJS3oxZay+lwhGsP1FMNM76Sk6neSTh1N9Oaneh4PbUnmfddfUm2iF1DhsmuyT/kPBjzfmth0N4g0tbFJqHnq/Ign8j7rJtddOhqHMcHMNnNNweRU2xXNy69DrqEdZG3XHI0H/AGhzcQ/luqn/ABH4h8SRwulwvqagESXPYgiIu50jho4tGTdd+V83W9P5i+Gkp2tdVucGxucey10rXN6yS+4xNIGehJ2B1/D+BNoZqKJpL3ySTyTzuzfNL1Ju5x5dt1ht7kx/Ts5yT33/AIXvB+j8cFJFS2xMZHYk7uJxOcOXaJPhdeadIeBYeM00YIOCB8p54MZEZPI4x9l7IsLwGMVHGOJSOF2wxU1Mw+Bb1sgHKzwpvOtOOrt6v9/9/wDq44NOQMDsiNFeRBVxobHDfPVp2I5easaW9s9RklIyFCHUxhzHNLQ64IwnQ5aIgXVYePyUZbdrgQ5ps4bghAki5EhWHH+IPfUyu7OTsNhmLM7Nwd72v6qF1jvmFt/MHdaY5LgJn8Uk5zAdwuqvbf1OwnQ53LQfQp7PBmfMXViHsG9/MrklUzayvIlCbI4HMOUhhae8D6XSZVOvoCNsin47tzwj3ulp4MA3lYbXKC9zL2t9r/dRv2RFjnndOijYBr9kwIWs5fZAmka0218iLp8piOrj6XCE5sLtb+e6WgQz4RfMedgmxcYZezifz+E50MJFsV/AqOIImnJg8xayW0LSGrjdm1wKI+RrsiCVnq57LXjidfxI/qo1BJKT+0xNHhbL7o91+MPGpNG1uYNj7LrC76vuFWgm2UhPn/cJCMuyL/0KY1cmSwzuT4KsqOI4XWcHMBOp0UP4CRndld6m6eWvcLSHFz0seWSW36H+U90otkQ7yKY2ck2yH6qmfDg0a8jwUxjmWBzB2uM050ViVLF9V/wnR0zDo0lVE9ZNfsgnleyGKyp+gemSV7hzleOo2D5UGSljGrT6KsgqpDnIMNuZRG8YaP8AuI90LGR4fLg42cLfnFg4XzbG1zTb/c1pv4BetzccdJVU8sjcDYrggXI/aDC9/sRl4Ly3qf8A3T4rEA0Na8k3sXYDHhb49lp9VrjxV79DfyWfEnl0+r6m88SfUewMlBtYggi4sb3GWY5jMe68f/w24i+m4zX0lW8sknle9rSBhleXukaWuvcXY67RuLg2IATWcfMdjiLS0m1iQQd1RdO45KwsroH3qYA22EhrnMY4vaWgfO0kkbnTOwCV5/F+n603L9vf5Y8Q+4PIrrV5x0S/xBmnp2SSRtc7C0PFw27sIOMEXHaBBtsbjYqZH07eHuDohYm4Bd3RyxAZ/wB0vbb5HXc5uVuZ5msaXONmjUnQDmeQ8VkelHS5ga+GEYy5pa54PZbiBBwkd4j2z9FCl6YOkjfG9je217S65HZLTla2qoWzQjl6q5x+su/V34V0mmXshskIVuHxHSy4Wx8h4q5GKA2YHVqSmF7B8oXU9LBPhm8/sjU9MzW1/NQHPB+U/lFhlbvf7qsTqXLUEaDK3JMaGu1aPdMcY+Z+6FeLkSjD1IwMGzfUqO57d2gDwKTJIvod6oxew/Lb0QSIYIzzTm0bflJ+yI57dngeYC6b/K+O/ipyGY3hhPzJP4Xb5vdKSvETbyvuf/jaSohrYJCHO6xx2Dg4AegS/ifkQ8NOxCQ4a7PMf+H/AJ9kQV0bRcXy2AJKYOMQP1jcbfulP+I8kInN+Zo9QiOqiPnYfO36Kmq6illdhJkGegy/KsKClp4+6JM+ZJ/VTOtvg/as2SYhm1vmChyQtv3mpCnif8sh/msn/DAWwxG3kB+qogsLb2uD5Ep4pG8vuufDu+k/ZEZTk6tP2QML4Ju1ve6aIAPmPsprKVtu0PuB9wq6qY0d2TD/ABt/VK3DwU0wPz+4XBTtG49gql76gaSRkeYN1EbXzl2EvYPMKP8AVk+qr2VoX9We9Z3hhCiVlBG/Nhczy0KdSvwZzztN9A0WJ9FPnqmEdku/lt+Vfi/KfMUD6RzTk5r8vm/4Ud9PJ8vVX8lfNmZfONx9l2araNIzlt2f6o9o1n6GkqGvLWsjsSfAAuN3Oy0JN7+ZV/ScOltdwj9BcqBJNI85NwDwAJ/K6/rgP9QgexPspnP+VW/qzlpha1wP4B+qjue5lsQjwjcAXHjbmq9uL6z63N/uo89KX/NnzsilKK2uZIbdWbk5YbC/mN1OpaMk26oc7ucfbLf+igRcOcW2xMH7xGeQ2tmu1DKhjRbteWlts73vrslFLv4ZrcnFgPLP+qSyBllPeY+/gL/qkj3DG2TCkktmbiakkmQE+/qoiSSiiit0UiBJJOqiNxLulV47vokkpCph758kak7xSSWX2qK/ive9FM4Fr/BL/wDk9JJZ3/crpruD91WiSS6efhAbdUp+6kkqKszxHQ+aoJV1JcnXyrkPh3eWsodvIJJLX0vodOVP+p6JrkklqiiwrjkklSE2kR6rupJJriC9BekknE0+HREPdSSU04jsXUklS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3" name="AutoShape 50" descr="data:image/jpeg;base64,/9j/4AAQSkZJRgABAQAAAQABAAD/2wCEAAkGBxQSEhUUEhMVFhUUFBQXFRUVGBQVFxQUFBQWFhQUFBQYHCggGBolHBQUITEhJSkrLi4uFx8zODMsNygtLisBCgoKDg0OGhAQGywkHyQsLCwsLCwsLCwsLCwsLCwsLCwsLCwsLCwsLCwsLCwsLCwsLCwsLCwsLCwsLCwsLCwsLP/AABEIAMEBBQMBIgACEQEDEQH/xAAbAAABBQEBAAAAAAAAAAAAAAADAAIEBQYBB//EAEAQAAEDAgQCCAUBBgUDBQAAAAEAAgMEERIhMUEFUQYTIjJhcYGRFEJSobHBI2KCktHhBxUzcvE0Q/AkJWOys//EABgBAAMBAQAAAAAAAAAAAAAAAAABAgME/8QAJREBAQEBAAEFAAIBBQAAAAAAAAERAiEDEjFBUSJhcRMygaHx/9oADAMBAAIRAxEAPwC/jlvsk+p5J7mAaIHVAZ3XU4DoZHHVFdGToVGMjead1/JANleW6/lNjqQd11zhvmoznNB0QNGnjc7uuTBGdyU0VIRY5gkQT2O5lDETnZXKsBM1c6wbIvIVz6EjdAfCQrgvBSNM07qfZDVLaUlI0pVphwpof4I9kLVaKYpxhPmrNzfBcERT9sCopqkUbjKGtvbO4ucuSt+F/wCMlOTglxMN7ZtKZLQh+RCynSDoqxv7Vtw5uYIFyp641t6fqZ4r2GDjcFS27Xgg8xb7FVPEuAsfmzI8wvEOFdM3xvwSA5Gwyz1yy5r1PgnG5nNBLHAfvWB9r3WPw6bJflEraJ8R7Qy57evJR7rXx1bZBZ491WVnR997wNLx9I28v6K+ev1z9+lZ5iqintuuvnK5JRvabOBaRsciu/DFa4x05lWQjNr/AAQG0RUmPh9tVQ2mPmB1QzG07qYaAWQHcPRoyoxibzSawbI3wQGpUqGBoSGIHVHYlMcXK1lwqO5hOinFIQJ5JKU5tkkFgUtXdRX1B8UU07kMxHkjynQxUW2RGVx5JhidyThTP5I8gQ1l9lwygpoo3ck8ULlU0jMIKI2JNNK4LgY8bJhJZGnFqFGH8lIbG7cIAKcxrtlKbFzSItomMAcHjkmYn+CkGMndcMYGrkjDY9/JHjqSNQuAjZwSsEDye6oCHI8EWIuuZImXJGn5YHph0XabzRuDC0XJNgPVZPhPSaoiNmPJttm4f8L1fj/CRURFngcl5DV0ctHIWEG18nWyP91j3Pt0el19PQOCdO8VmzsI/eANl6X0W4wx/dnjtyyxe68DoeKvHylw8rrYdHOPUod+0pz1txg7wuT4c/dRjXXtnEeEsqWbB2zh/wCaLDVVO6NxY7UGxWt6N8QL2i7Cw8gQR6jZROmsDQWyDvZNcPS4KvjrLjL1eJZrMglJz3lAe83RGuPNa6wx1rnLrg9NMnioj+IG9rJb+jEh7DuV1rPFQ5ZyVyOco8EnYfFMke4aKISTndAdiOpS00esq5MX911SoqFu5zXFPtqtaMwhDdAED/Mf3SmOrjyWus0gU4T7AKJ/mB5IbqtGhPsURrCqz4xPFZlqmFgWpdUPBVoqHHddkDyMnZpBYkgcknPA3CzjIp8WZyUj4YnIuPul8msp3B26bGzkq19OW6EppqXjK6AtZLhRZYA7W6EK99s04VR8EtlPHGU7QdSjiQKO2Qk3t+E9xJ0H4TkIcPTmu5qN1B3K49pG6YHkPI/lYbp42QsGEAgEFx5gbLY2vuolbRte0g55JXnTnWVgeH8SnNhEb2GjAD9gFrej8/Egbinc4Hd7WNNvAuIWMkbJHM5kWJpJ7Ibq72Wo4Lwp/fqq8Qt+kOxv9cwB7lY2Y6pdafgZeyoP7ObFq6z2hjfY2Wi4+7HiAFiIxIXZG5xAWB1OV1R8Lcx0rWxvmqGjV77tiafGwAc7ewHmQvSZKISQvZl2o3MxWFzcZZ8gdkviqs2Y8zbfmmuPMqHIS053B3HI7hBe881044dTsQCC6ex0QoXk7IxgJ2Ss/BozJcS4CBqhNhKM2muic0aa9rToguapraQJfBIyDKr7JKxHD/FJR7VeTzUNA2UR0hJ7KYygdqUaOlOxVbakcRi2aFJGzmnvgdoSuNoPFHkeEZrG3R3QtAv9kT4Yt3QZi4bApg6OEvbiaDh52K46Fwsb5HRKi4pKw9nE0+hH3yVszjOL/VgY/wAbFp/mCm2qkiqYx/NEaSNVaRmldtKw+Ba8D3sVx8UPyzt/ja9v3AITg9qtxZ5rk0WLOysRw8u7r4neUjB9nEI7eGzD/tOP+3C//wCpKWw/bWakjdyQ+rK0c9PJvDIPNjx+igTMz7jvUFPOU2WKxjHDQp5L9rKe3h7nd1jz5NJUqHgcp/7Unq0j7lPwWVREyb3T2yn6StE3gso+T7t/qux8LdexDRfdz2NH3KWz9P2dfjPYHnYo7aJ260x6OynNroj4B/8AZV1Zw2eM2c32LT+CnOuf0XjqfTE9KOButjZe/hqm9HeAQR2lq7yuyLYWnLzkdcZeoHidFqKkEAtduN1VUXCxn1hJBd2Wt3G9/E6Ke5+NfS6+mrpJ3TsZK9zIoR2KaCMAY3E2DgLDsixtlnrYCy3PC3dgNJuRr4LzKq4naduGzW08brkC/bIzZH4NHZJ3LiNrLWdFuJEgCQjrMOJ4FuzfQG26wrpiF0u4S1s2MDKW5/iFsXvcH1KpPgmDxW86T0nXUzi3Vnbb6d4e1/ssNBItuLsc3qc50cIG20C4CwbrswJGSrnusbEXV6zT3yR80N8zflUQYeSk2BGWSQ011UAnOnyQnQXT/hwAkNRJOMNBsb5Lq4SPpC6p8qTHyHxQsR2aV1nEWO0K66Q+notNZ4THE6hOMbhoVGqaws2J9Em1xcOza/il7oftS7uGrV3qS7ayg9bPfu3CsYy62eSNGIr6RyEYZRoR9wpz3O0CHJGbZlMgozJufwfyEYRne38o/QqH1F9Hv/nd+pTXPLdeucB9N339ilkVqzFgRoQd7XDfME39rp4wg6x+dpR+GgrP1XGI25dVVnyZL+ijt4pbNtPWE/7nD8vySVK2tHxchuTi0jbrJgD44e2Px5JO4txBlnOnpzFe14uqefDF1r48J97LMUr5XWd1TGE7VE8jiPNrY5ApfEqcPZ/6ipo422BIZSh77jPsyu6s/ZT7W/HX6veJ8WqXstHOQ62gdC638MQJt6rB8Y4lxKMXfI+xNrtGXqcOSkx9NZWSRxUdTLJGLNeIaNl2AaNZG0uB8/ytozjNPMTFM6qdKAMccsfUkAi4MgLQGg+iNz6VZv28hk49Uh2cr775/ogScWkebue422JOXkNlpP8AESjiZM3qmNaSy7g1xdYX7OIaA6rHONlrPjWNvnFnDxd7dHH3Knw9Ip+7jyPPNUMUd81YU8ICz66XJWo4PxqYZOONv0v7Qt66ei01SGlrXx3aHbalrt23WMoslsODnFE9u4GMfw6/ZROvI658MrxqV3WNa0WbdpcdsIN8/Mqz6P8AGCzrZTrPNHEwfS3If3ReIU5lGDIXIuctN/VUtW5rZ42t7kcmK23ZH9iq6ifT7+nsvAOICQFt7i5HqNQsPxrh3UTvYCQL3b/tdm3209FVdC+PmPCHm5mqZLeGIF3stz0mpxUQNnYe1Hk7xZfX0P5KjnxcX6k93OsfY/UUhEN3JOsNXBQZ6qxyzW245sWTXNabFLrGqup6kuOY/VSHeJAPolung4kvoiMiLtSoTGPBuDkpLZSdUEe6BoSTHRk/MkjYMA+AtyXXxuta671B+pd+HPO6eJDixDUg+aiVVK/FfQeB38FJlpnjmo5kcOamyHtGp3yDJsvuLqQ+se3vEEeyhsn52UhsrDsnn4PckxcSads118+JDhYy+QUj4Zqcl+xbvwECAixyeF1wUIUyOKwTCBVh+H9m1uLbGSB7gEqnNPXO1fSs/wBolcR/MLFaORoTA1u6AytRRYP+s4jhH0R2YT5bn+UqMOLcPjP7Gk+JefnnbjBO2UlxfyjWofwelNz1MZJ3LQTfmq+p4PK3/pHMhuMyAWu9CAbBTZWvPcPZxPiMsfbqYeGU9snOwxOI5Rxixd5gNHiqB1dw2lLZGibiE+Ml76h0kMeQ7wjAJffk4u3udFF4r0cki7cjw9x37bz5lzhkqirjjAAaxzn54iTe5Oga0DsgeZJ8NFHltOphnF+KyVEz5iBExxuGNsA1oFmtaAMhYJkRa61t9OZUuh4O11pKuTqor9lrW43uzzswGzR+84+QK1vBv8lwh7uuJ7pxvkDwd7tYA3fYbaq/dZE5LWUjitmU/r1vpOg1NXRGXhlSS8axSm48gQAWeZv6arNUnQGvcT1kQhY02L5nANuNbBuIu8wLHmsuvK5MRKWpW16GVAMzAdHHCfJ3Z/VU8fRyihbeauc91+7CxoA9XEk+dgq+q4m2F1qVzrC1pHHtegDRhPv4InNK1fceqG073xjN7XOb5WNr+ayMlRc5a/1Qpaouvc3JzJOpvqShxtt5qr39M5ziRSTYTEfpmDv0Xp/QHjYe0xSZkma42wl5NvZy8lsAPG4+2au+C1jonB7T2r39CMx9lN8tOa0/EeC9XM9hzwuNr7tObdTyITmUA5BWHF60yxwzRgHG3C6+zm8/T8KoNVNs1qvmzGHUy4lfChoysgzcKx5l1vJLrJrXLWqDPxt0Z7UeXgnc+yif1RaLAqO+mJzuUCDpKx2XVOupra8uHYjPqiXm/BZQOptzSTHz1F+4PuuJbPwJHVtOhXTERoVO+BafBM+APMrRmC2rc3LUJ/xDHd4WT20g3JTzQDmg/IRo4naOQzwsbFSfg2jdINA0KMCKKQjZEExb8qK6qbzXWOYcyUAMVruSOytO4Q45mO7uYCaawN0ajQmtkxbKHO03+VCNflZR5Y754XFFpjmsDBmB6IbeNX0Y5RS0fR7o0E9tRZTtCSziBcP9MlUnHuORMY9hwBzhbCCC7Pew7um6h8epqyofhilbBALAm7uskuMzZoyaLWtcXvnyA6boVTDOV0krtzcMHo0DIeFyotu+G3HPGb1fP9MpxIunZZjrG+x+2SHHSuawAZkDfP7rZzdHmD/SNhsHfi4VfNRlh7Qt5/pzWXVvzWnNl8RE6JcSqKRxeH2OwHLcHmvR6v8AxJjlopGyi01iGgXsXW7J8v7+vncgUJ8NypnS0hkgtzO6C8kHwRGRI2BaXvUTnAYgNVIAQCwg5KTCL6hQoCaNPpZsJzzsLAKa2mxZDVDZQHNVzSsaPozXEskiO1njwN+1+QrZz8WwCpuiFEXSW5tcD52v+itnsw7lbenWPrS+Kc+ldbVR5aT6tFIgLinSty5qvdGftuInw0bbFtr+ic2ptldAe8A6JdeOSewvKa2cbFJV/W8kktg8rOeE/vehXG0sgFw8jwOakta3XEVJYW2vqgYr4o5Bm59/ILkgedXWUp9W2+hTJahpzIPsmSO2n+p10x1NY5ZDz/unPqwDl+E8SsdzQHaajaDc5lPqKBr01sbeZKRlaOaMGnxUAaMtOQXCxvL9FHlq327KivfKL3tl989iEtw/Cc+J47rQnsleB2rWVYJ5UjUype4LGeYHT8IIhaRcuVY6V98yU0yOOpU+881Pkwg2xJPpDsbqCHqVHVuGiJ1KML4Z3JR6ukLm2Pp4FTo+JEahSGVzT/dPxR8MTU0pabEW/XyQOrXoUkDJBZ2EjkVmOK8JMdy3Nvvh8/DxWHfp2eY6OPU35UmBdwohauhqyamNYpMEKG0I0brJ6E2OjDvDxV9wrhzw/BIO8MnjO+7ST6fcqnopNF6B0brA5oacwOe39k9NA6J8NEcxy0xO9gbhUHxK3lSBAyZ5y7Lms5lz2nDbx391h+pPJb+nN8uf1r8Rxk6T3E6LvV+CQbyBW3tc+uQURd3skZ3CiNM0eGmcRrZFEWHVx9EsVFeeH22XVLPgb+aSMGK4zv2IKC+aUboIp3jYorC8a/e+Sn5I2Gue031U3/NWkZixUUuB1CE+EbJ5Z8Uas4qptu76rjpuTgPMKq6sjROzT0k8uedHj0Q5Gy75qO3zRQ9+xQD2zyN1C6Kw7sugGR+90WCFx52RoFFXzby3vr5Jpq75WyTpLMOWa5152H2TDghxeCAaWxRHF/JCLzfT8qbhnfDt3KMyBnNBxfurrR+6iSFozoG7XKTaQHS6dE5wzwm2mm6lsqD9B9k8OIvwNvmITWRWOT81PxX1auYB9LQjDVlRwNkguwhr+Q7rsuWx8lmXx2NjqNltsWHO4CZxDgQfZ7RfG0WtpckLD1PTjo9Pu3wxmArmErYDg4jf2xdrRcj8qq6T8LNIBK5j+oLmh7g04osW5HzNFxpz8VjebG0m3FdSvzstPwuZzbWUCt6Pvjax7XB8crQ6OVhu1wIuLHY5qDwbijmVPw1QbOdnC8aSNN7A8nXBHp5Xi3Fc82vTQ74mHq3kA3uHeQIsR6ndYbjHA6uneTc4L5WuR7nT1W74VSmw5ZZ+i0TIwW2cARa2eYI8Vtz0z64leMipdoZLO5Gyjz1Mo+cei9L4t0IieS+G0bzsRiYfTVvpl4LIcS4LJTn9tGLHIPGbT/Ft5GxW8u/Fc/XN5+Wefxd7cnHMbaG/IhNh4k92zvU5KdNRxuyLB6ZKDLwt/wAj8uRRZ0nYBV8ckYbYPukis4O497DdJLO/0fxa4kHu2JTTATtZCxvve7Pt/VdkdI7IOHkAFrqBBStOtiuNoWeCC2mf4+eijGjcXXxuNttktoWQgaNgmvjbuAo3xTm5Fo9k2SuvsjQcRETYC/PD/VFbRDWxCi08wbfC0A80dla494A+Vwlp4T5Q3RMPEsstfJENuRPkmGAHYhFIL4/wufJJvEDyRhRN5prqZvO3mErputrxuE2StvoAmfCE6WK4aJ/JG0CNrrWyGmfmnO4g3korqJ/0oTqZ/wBJS3oxZay+lwhGsP1FMNM76Sk6neSTh1N9Oaneh4PbUnmfddfUm2iF1DhsmuyT/kPBjzfmth0N4g0tbFJqHnq/Ign8j7rJtddOhqHMcHMNnNNweRU2xXNy69DrqEdZG3XHI0H/AGhzcQ/luqn/ABH4h8SRwulwvqagESXPYgiIu50jho4tGTdd+V83W9P5i+Gkp2tdVucGxucey10rXN6yS+4xNIGehJ2B1/D+BNoZqKJpL3ySTyTzuzfNL1Ju5x5dt1ht7kx/Ts5yT33/AIXvB+j8cFJFS2xMZHYk7uJxOcOXaJPhdeadIeBYeM00YIOCB8p54MZEZPI4x9l7IsLwGMVHGOJSOF2wxU1Mw+Bb1sgHKzwpvOtOOrt6v9/9/wDq44NOQMDsiNFeRBVxobHDfPVp2I5easaW9s9RklIyFCHUxhzHNLQ64IwnQ5aIgXVYePyUZbdrgQ5ps4bghAki5EhWHH+IPfUyu7OTsNhmLM7Nwd72v6qF1jvmFt/MHdaY5LgJn8Uk5zAdwuqvbf1OwnQ53LQfQp7PBmfMXViHsG9/MrklUzayvIlCbI4HMOUhhae8D6XSZVOvoCNsin47tzwj3ulp4MA3lYbXKC9zL2t9r/dRv2RFjnndOijYBr9kwIWs5fZAmka0218iLp8piOrj6XCE5sLtb+e6WgQz4RfMedgmxcYZezifz+E50MJFsV/AqOIImnJg8xayW0LSGrjdm1wKI+RrsiCVnq57LXjidfxI/qo1BJKT+0xNHhbL7o91+MPGpNG1uYNj7LrC76vuFWgm2UhPn/cJCMuyL/0KY1cmSwzuT4KsqOI4XWcHMBOp0UP4CRndld6m6eWvcLSHFz0seWSW36H+U90otkQ7yKY2ck2yH6qmfDg0a8jwUxjmWBzB2uM050ViVLF9V/wnR0zDo0lVE9ZNfsgnleyGKyp+gemSV7hzleOo2D5UGSljGrT6KsgqpDnIMNuZRG8YaP8AuI90LGR4fLg42cLfnFg4XzbG1zTb/c1pv4BetzccdJVU8sjcDYrggXI/aDC9/sRl4Ly3qf8A3T4rEA0Na8k3sXYDHhb49lp9VrjxV79DfyWfEnl0+r6m88SfUewMlBtYggi4sb3GWY5jMe68f/w24i+m4zX0lW8sknle9rSBhleXukaWuvcXY67RuLg2IATWcfMdjiLS0m1iQQd1RdO45KwsroH3qYA22EhrnMY4vaWgfO0kkbnTOwCV5/F+n603L9vf5Y8Q+4PIrrV5x0S/xBmnp2SSRtc7C0PFw27sIOMEXHaBBtsbjYqZH07eHuDohYm4Bd3RyxAZ/wB0vbb5HXc5uVuZ5msaXONmjUnQDmeQ8VkelHS5ga+GEYy5pa54PZbiBBwkd4j2z9FCl6YOkjfG9je217S65HZLTla2qoWzQjl6q5x+su/V34V0mmXshskIVuHxHSy4Wx8h4q5GKA2YHVqSmF7B8oXU9LBPhm8/sjU9MzW1/NQHPB+U/lFhlbvf7qsTqXLUEaDK3JMaGu1aPdMcY+Z+6FeLkSjD1IwMGzfUqO57d2gDwKTJIvod6oxew/Lb0QSIYIzzTm0bflJ+yI57dngeYC6b/K+O/ipyGY3hhPzJP4Xb5vdKSvETbyvuf/jaSohrYJCHO6xx2Dg4AegS/ifkQ8NOxCQ4a7PMf+H/AJ9kQV0bRcXy2AJKYOMQP1jcbfulP+I8kInN+Zo9QiOqiPnYfO36Kmq6illdhJkGegy/KsKClp4+6JM+ZJ/VTOtvg/as2SYhm1vmChyQtv3mpCnif8sh/msn/DAWwxG3kB+qogsLb2uD5Ep4pG8vuufDu+k/ZEZTk6tP2QML4Ju1ve6aIAPmPsprKVtu0PuB9wq6qY0d2TD/ABt/VK3DwU0wPz+4XBTtG49gql76gaSRkeYN1EbXzl2EvYPMKP8AVk+qr2VoX9We9Z3hhCiVlBG/Nhczy0KdSvwZzztN9A0WJ9FPnqmEdku/lt+Vfi/KfMUD6RzTk5r8vm/4Ud9PJ8vVX8lfNmZfONx9l2araNIzlt2f6o9o1n6GkqGvLWsjsSfAAuN3Oy0JN7+ZV/ScOltdwj9BcqBJNI85NwDwAJ/K6/rgP9QgexPspnP+VW/qzlpha1wP4B+qjue5lsQjwjcAXHjbmq9uL6z63N/uo89KX/NnzsilKK2uZIbdWbk5YbC/mN1OpaMk26oc7ucfbLf+igRcOcW2xMH7xGeQ2tmu1DKhjRbteWlts73vrslFLv4ZrcnFgPLP+qSyBllPeY+/gL/qkj3DG2TCkktmbiakkmQE+/qoiSSiiit0UiBJJOqiNxLulV47vokkpCph758kak7xSSWX2qK/ive9FM4Fr/BL/wDk9JJZ3/crpruD91WiSS6efhAbdUp+6kkqKszxHQ+aoJV1JcnXyrkPh3eWsodvIJJLX0vodOVP+p6JrkklqiiwrjkklSE2kR6rupJJriC9BekknE0+HREPdSSU04jsXUklS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4" name="AutoShape 52" descr="data:image/jpeg;base64,/9j/4AAQSkZJRgABAQAAAQABAAD/2wCEAAkGBxQSEhUUEhMVFhUUFBQXFRUVGBQVFxQUFBQWFhQUFBQYHCggGBolHBQUITEhJSkrLi4uFx8zODMsNygtLisBCgoKDg0OGhAQGywkHyQsLCwsLCwsLCwsLCwsLCwsLCwsLCwsLCwsLCwsLCwsLCwsLCwsLCwsLCwsLCwsLCwsLP/AABEIAMEBBQMBIgACEQEDEQH/xAAbAAABBQEBAAAAAAAAAAAAAAADAAIEBQYBB//EAEAQAAEDAgQCCAUBBgUDBQAAAAEAAgMEERIhMUEFUQYTIjJhcYGRFEJSobHBI2KCktHhBxUzcvE0Q/AkJWOys//EABgBAAMBAQAAAAAAAAAAAAAAAAABAgME/8QAJREBAQEBAAEFAAIBBQAAAAAAAAERAiEDEjFBUSJhcRMygaHx/9oADAMBAAIRAxEAPwC/jlvsk+p5J7mAaIHVAZ3XU4DoZHHVFdGToVGMjead1/JANleW6/lNjqQd11zhvmoznNB0QNGnjc7uuTBGdyU0VIRY5gkQT2O5lDETnZXKsBM1c6wbIvIVz6EjdAfCQrgvBSNM07qfZDVLaUlI0pVphwpof4I9kLVaKYpxhPmrNzfBcERT9sCopqkUbjKGtvbO4ucuSt+F/wCMlOTglxMN7ZtKZLQh+RCynSDoqxv7Vtw5uYIFyp641t6fqZ4r2GDjcFS27Xgg8xb7FVPEuAsfmzI8wvEOFdM3xvwSA5Gwyz1yy5r1PgnG5nNBLHAfvWB9r3WPw6bJflEraJ8R7Qy57evJR7rXx1bZBZ491WVnR997wNLx9I28v6K+ev1z9+lZ5iqintuuvnK5JRvabOBaRsciu/DFa4x05lWQjNr/AAQG0RUmPh9tVQ2mPmB1QzG07qYaAWQHcPRoyoxibzSawbI3wQGpUqGBoSGIHVHYlMcXK1lwqO5hOinFIQJ5JKU5tkkFgUtXdRX1B8UU07kMxHkjynQxUW2RGVx5JhidyThTP5I8gQ1l9lwygpoo3ck8ULlU0jMIKI2JNNK4LgY8bJhJZGnFqFGH8lIbG7cIAKcxrtlKbFzSItomMAcHjkmYn+CkGMndcMYGrkjDY9/JHjqSNQuAjZwSsEDye6oCHI8EWIuuZImXJGn5YHph0XabzRuDC0XJNgPVZPhPSaoiNmPJttm4f8L1fj/CRURFngcl5DV0ctHIWEG18nWyP91j3Pt0el19PQOCdO8VmzsI/eANl6X0W4wx/dnjtyyxe68DoeKvHylw8rrYdHOPUod+0pz1txg7wuT4c/dRjXXtnEeEsqWbB2zh/wCaLDVVO6NxY7UGxWt6N8QL2i7Cw8gQR6jZROmsDQWyDvZNcPS4KvjrLjL1eJZrMglJz3lAe83RGuPNa6wx1rnLrg9NMnioj+IG9rJb+jEh7DuV1rPFQ5ZyVyOco8EnYfFMke4aKISTndAdiOpS00esq5MX911SoqFu5zXFPtqtaMwhDdAED/Mf3SmOrjyWus0gU4T7AKJ/mB5IbqtGhPsURrCqz4xPFZlqmFgWpdUPBVoqHHddkDyMnZpBYkgcknPA3CzjIp8WZyUj4YnIuPul8msp3B26bGzkq19OW6EppqXjK6AtZLhRZYA7W6EK99s04VR8EtlPHGU7QdSjiQKO2Qk3t+E9xJ0H4TkIcPTmu5qN1B3K49pG6YHkPI/lYbp42QsGEAgEFx5gbLY2vuolbRte0g55JXnTnWVgeH8SnNhEb2GjAD9gFrej8/Egbinc4Hd7WNNvAuIWMkbJHM5kWJpJ7Ibq72Wo4Lwp/fqq8Qt+kOxv9cwB7lY2Y6pdafgZeyoP7ObFq6z2hjfY2Wi4+7HiAFiIxIXZG5xAWB1OV1R8Lcx0rWxvmqGjV77tiafGwAc7ewHmQvSZKISQvZl2o3MxWFzcZZ8gdkviqs2Y8zbfmmuPMqHIS053B3HI7hBe881044dTsQCC6ex0QoXk7IxgJ2Ss/BozJcS4CBqhNhKM2muic0aa9rToguapraQJfBIyDKr7JKxHD/FJR7VeTzUNA2UR0hJ7KYygdqUaOlOxVbakcRi2aFJGzmnvgdoSuNoPFHkeEZrG3R3QtAv9kT4Yt3QZi4bApg6OEvbiaDh52K46Fwsb5HRKi4pKw9nE0+hH3yVszjOL/VgY/wAbFp/mCm2qkiqYx/NEaSNVaRmldtKw+Ba8D3sVx8UPyzt/ja9v3AITg9qtxZ5rk0WLOysRw8u7r4neUjB9nEI7eGzD/tOP+3C//wCpKWw/bWakjdyQ+rK0c9PJvDIPNjx+igTMz7jvUFPOU2WKxjHDQp5L9rKe3h7nd1jz5NJUqHgcp/7Unq0j7lPwWVREyb3T2yn6StE3gso+T7t/qux8LdexDRfdz2NH3KWz9P2dfjPYHnYo7aJ260x6OynNroj4B/8AZV1Zw2eM2c32LT+CnOuf0XjqfTE9KOButjZe/hqm9HeAQR2lq7yuyLYWnLzkdcZeoHidFqKkEAtduN1VUXCxn1hJBd2Wt3G9/E6Ke5+NfS6+mrpJ3TsZK9zIoR2KaCMAY3E2DgLDsixtlnrYCy3PC3dgNJuRr4LzKq4naduGzW08brkC/bIzZH4NHZJ3LiNrLWdFuJEgCQjrMOJ4FuzfQG26wrpiF0u4S1s2MDKW5/iFsXvcH1KpPgmDxW86T0nXUzi3Vnbb6d4e1/ssNBItuLsc3qc50cIG20C4CwbrswJGSrnusbEXV6zT3yR80N8zflUQYeSk2BGWSQ011UAnOnyQnQXT/hwAkNRJOMNBsb5Lq4SPpC6p8qTHyHxQsR2aV1nEWO0K66Q+notNZ4THE6hOMbhoVGqaws2J9Em1xcOza/il7oftS7uGrV3qS7ayg9bPfu3CsYy62eSNGIr6RyEYZRoR9wpz3O0CHJGbZlMgozJufwfyEYRne38o/QqH1F9Hv/nd+pTXPLdeucB9N339ilkVqzFgRoQd7XDfME39rp4wg6x+dpR+GgrP1XGI25dVVnyZL+ijt4pbNtPWE/7nD8vySVK2tHxchuTi0jbrJgD44e2Px5JO4txBlnOnpzFe14uqefDF1r48J97LMUr5XWd1TGE7VE8jiPNrY5ApfEqcPZ/6ipo422BIZSh77jPsyu6s/ZT7W/HX6veJ8WqXstHOQ62gdC638MQJt6rB8Y4lxKMXfI+xNrtGXqcOSkx9NZWSRxUdTLJGLNeIaNl2AaNZG0uB8/ytozjNPMTFM6qdKAMccsfUkAi4MgLQGg+iNz6VZv28hk49Uh2cr775/ogScWkebue422JOXkNlpP8AESjiZM3qmNaSy7g1xdYX7OIaA6rHONlrPjWNvnFnDxd7dHH3Knw9Ip+7jyPPNUMUd81YU8ICz66XJWo4PxqYZOONv0v7Qt66ei01SGlrXx3aHbalrt23WMoslsODnFE9u4GMfw6/ZROvI658MrxqV3WNa0WbdpcdsIN8/Mqz6P8AGCzrZTrPNHEwfS3If3ReIU5lGDIXIuctN/VUtW5rZ42t7kcmK23ZH9iq6ifT7+nsvAOICQFt7i5HqNQsPxrh3UTvYCQL3b/tdm3209FVdC+PmPCHm5mqZLeGIF3stz0mpxUQNnYe1Hk7xZfX0P5KjnxcX6k93OsfY/UUhEN3JOsNXBQZ6qxyzW245sWTXNabFLrGqup6kuOY/VSHeJAPolung4kvoiMiLtSoTGPBuDkpLZSdUEe6BoSTHRk/MkjYMA+AtyXXxuta671B+pd+HPO6eJDixDUg+aiVVK/FfQeB38FJlpnjmo5kcOamyHtGp3yDJsvuLqQ+se3vEEeyhsn52UhsrDsnn4PckxcSads118+JDhYy+QUj4Zqcl+xbvwECAixyeF1wUIUyOKwTCBVh+H9m1uLbGSB7gEqnNPXO1fSs/wBolcR/MLFaORoTA1u6AytRRYP+s4jhH0R2YT5bn+UqMOLcPjP7Gk+JefnnbjBO2UlxfyjWofwelNz1MZJ3LQTfmq+p4PK3/pHMhuMyAWu9CAbBTZWvPcPZxPiMsfbqYeGU9snOwxOI5Rxixd5gNHiqB1dw2lLZGibiE+Ml76h0kMeQ7wjAJffk4u3udFF4r0cki7cjw9x37bz5lzhkqirjjAAaxzn54iTe5Oga0DsgeZJ8NFHltOphnF+KyVEz5iBExxuGNsA1oFmtaAMhYJkRa61t9OZUuh4O11pKuTqor9lrW43uzzswGzR+84+QK1vBv8lwh7uuJ7pxvkDwd7tYA3fYbaq/dZE5LWUjitmU/r1vpOg1NXRGXhlSS8axSm48gQAWeZv6arNUnQGvcT1kQhY02L5nANuNbBuIu8wLHmsuvK5MRKWpW16GVAMzAdHHCfJ3Z/VU8fRyihbeauc91+7CxoA9XEk+dgq+q4m2F1qVzrC1pHHtegDRhPv4InNK1fceqG073xjN7XOb5WNr+ayMlRc5a/1Qpaouvc3JzJOpvqShxtt5qr39M5ziRSTYTEfpmDv0Xp/QHjYe0xSZkma42wl5NvZy8lsAPG4+2au+C1jonB7T2r39CMx9lN8tOa0/EeC9XM9hzwuNr7tObdTyITmUA5BWHF60yxwzRgHG3C6+zm8/T8KoNVNs1qvmzGHUy4lfChoysgzcKx5l1vJLrJrXLWqDPxt0Z7UeXgnc+yif1RaLAqO+mJzuUCDpKx2XVOupra8uHYjPqiXm/BZQOptzSTHz1F+4PuuJbPwJHVtOhXTERoVO+BafBM+APMrRmC2rc3LUJ/xDHd4WT20g3JTzQDmg/IRo4naOQzwsbFSfg2jdINA0KMCKKQjZEExb8qK6qbzXWOYcyUAMVruSOytO4Q45mO7uYCaawN0ajQmtkxbKHO03+VCNflZR5Y754XFFpjmsDBmB6IbeNX0Y5RS0fR7o0E9tRZTtCSziBcP9MlUnHuORMY9hwBzhbCCC7Pew7um6h8epqyofhilbBALAm7uskuMzZoyaLWtcXvnyA6boVTDOV0krtzcMHo0DIeFyotu+G3HPGb1fP9MpxIunZZjrG+x+2SHHSuawAZkDfP7rZzdHmD/SNhsHfi4VfNRlh7Qt5/pzWXVvzWnNl8RE6JcSqKRxeH2OwHLcHmvR6v8AxJjlopGyi01iGgXsXW7J8v7+vncgUJ8NypnS0hkgtzO6C8kHwRGRI2BaXvUTnAYgNVIAQCwg5KTCL6hQoCaNPpZsJzzsLAKa2mxZDVDZQHNVzSsaPozXEskiO1njwN+1+QrZz8WwCpuiFEXSW5tcD52v+itnsw7lbenWPrS+Kc+ldbVR5aT6tFIgLinSty5qvdGftuInw0bbFtr+ic2ptldAe8A6JdeOSewvKa2cbFJV/W8kktg8rOeE/vehXG0sgFw8jwOakta3XEVJYW2vqgYr4o5Bm59/ILkgedXWUp9W2+hTJahpzIPsmSO2n+p10x1NY5ZDz/unPqwDl+E8SsdzQHaajaDc5lPqKBr01sbeZKRlaOaMGnxUAaMtOQXCxvL9FHlq327KivfKL3tl989iEtw/Cc+J47rQnsleB2rWVYJ5UjUype4LGeYHT8IIhaRcuVY6V98yU0yOOpU+881Pkwg2xJPpDsbqCHqVHVuGiJ1KML4Z3JR6ukLm2Pp4FTo+JEahSGVzT/dPxR8MTU0pabEW/XyQOrXoUkDJBZ2EjkVmOK8JMdy3Nvvh8/DxWHfp2eY6OPU35UmBdwohauhqyamNYpMEKG0I0brJ6E2OjDvDxV9wrhzw/BIO8MnjO+7ST6fcqnopNF6B0brA5oacwOe39k9NA6J8NEcxy0xO9gbhUHxK3lSBAyZ5y7Lms5lz2nDbx391h+pPJb+nN8uf1r8Rxk6T3E6LvV+CQbyBW3tc+uQURd3skZ3CiNM0eGmcRrZFEWHVx9EsVFeeH22XVLPgb+aSMGK4zv2IKC+aUboIp3jYorC8a/e+Sn5I2Gue031U3/NWkZixUUuB1CE+EbJ5Z8Uas4qptu76rjpuTgPMKq6sjROzT0k8uedHj0Q5Gy75qO3zRQ9+xQD2zyN1C6Kw7sugGR+90WCFx52RoFFXzby3vr5Jpq75WyTpLMOWa5152H2TDghxeCAaWxRHF/JCLzfT8qbhnfDt3KMyBnNBxfurrR+6iSFozoG7XKTaQHS6dE5wzwm2mm6lsqD9B9k8OIvwNvmITWRWOT81PxX1auYB9LQjDVlRwNkguwhr+Q7rsuWx8lmXx2NjqNltsWHO4CZxDgQfZ7RfG0WtpckLD1PTjo9Pu3wxmArmErYDg4jf2xdrRcj8qq6T8LNIBK5j+oLmh7g04osW5HzNFxpz8VjebG0m3FdSvzstPwuZzbWUCt6Pvjax7XB8crQ6OVhu1wIuLHY5qDwbijmVPw1QbOdnC8aSNN7A8nXBHp5Xi3Fc82vTQ74mHq3kA3uHeQIsR6ndYbjHA6uneTc4L5WuR7nT1W74VSmw5ZZ+i0TIwW2cARa2eYI8Vtz0z64leMipdoZLO5Gyjz1Mo+cei9L4t0IieS+G0bzsRiYfTVvpl4LIcS4LJTn9tGLHIPGbT/Ft5GxW8u/Fc/XN5+Wefxd7cnHMbaG/IhNh4k92zvU5KdNRxuyLB6ZKDLwt/wAj8uRRZ0nYBV8ckYbYPukis4O497DdJLO/0fxa4kHu2JTTATtZCxvve7Pt/VdkdI7IOHkAFrqBBStOtiuNoWeCC2mf4+eijGjcXXxuNttktoWQgaNgmvjbuAo3xTm5Fo9k2SuvsjQcRETYC/PD/VFbRDWxCi08wbfC0A80dla494A+Vwlp4T5Q3RMPEsstfJENuRPkmGAHYhFIL4/wufJJvEDyRhRN5prqZvO3mErputrxuE2StvoAmfCE6WK4aJ/JG0CNrrWyGmfmnO4g3korqJ/0oTqZ/wBJS3oxZay+lwhGsP1FMNM76Sk6neSTh1N9Oaneh4PbUnmfddfUm2iF1DhsmuyT/kPBjzfmth0N4g0tbFJqHnq/Ign8j7rJtddOhqHMcHMNnNNweRU2xXNy69DrqEdZG3XHI0H/AGhzcQ/luqn/ABH4h8SRwulwvqagESXPYgiIu50jho4tGTdd+V83W9P5i+Gkp2tdVucGxucey10rXN6yS+4xNIGehJ2B1/D+BNoZqKJpL3ySTyTzuzfNL1Ju5x5dt1ht7kx/Ts5yT33/AIXvB+j8cFJFS2xMZHYk7uJxOcOXaJPhdeadIeBYeM00YIOCB8p54MZEZPI4x9l7IsLwGMVHGOJSOF2wxU1Mw+Bb1sgHKzwpvOtOOrt6v9/9/wDq44NOQMDsiNFeRBVxobHDfPVp2I5easaW9s9RklIyFCHUxhzHNLQ64IwnQ5aIgXVYePyUZbdrgQ5ps4bghAki5EhWHH+IPfUyu7OTsNhmLM7Nwd72v6qF1jvmFt/MHdaY5LgJn8Uk5zAdwuqvbf1OwnQ53LQfQp7PBmfMXViHsG9/MrklUzayvIlCbI4HMOUhhae8D6XSZVOvoCNsin47tzwj3ulp4MA3lYbXKC9zL2t9r/dRv2RFjnndOijYBr9kwIWs5fZAmka0218iLp8piOrj6XCE5sLtb+e6WgQz4RfMedgmxcYZezifz+E50MJFsV/AqOIImnJg8xayW0LSGrjdm1wKI+RrsiCVnq57LXjidfxI/qo1BJKT+0xNHhbL7o91+MPGpNG1uYNj7LrC76vuFWgm2UhPn/cJCMuyL/0KY1cmSwzuT4KsqOI4XWcHMBOp0UP4CRndld6m6eWvcLSHFz0seWSW36H+U90otkQ7yKY2ck2yH6qmfDg0a8jwUxjmWBzB2uM050ViVLF9V/wnR0zDo0lVE9ZNfsgnleyGKyp+gemSV7hzleOo2D5UGSljGrT6KsgqpDnIMNuZRG8YaP8AuI90LGR4fLg42cLfnFg4XzbG1zTb/c1pv4BetzccdJVU8sjcDYrggXI/aDC9/sRl4Ly3qf8A3T4rEA0Na8k3sXYDHhb49lp9VrjxV79DfyWfEnl0+r6m88SfUewMlBtYggi4sb3GWY5jMe68f/w24i+m4zX0lW8sknle9rSBhleXukaWuvcXY67RuLg2IATWcfMdjiLS0m1iQQd1RdO45KwsroH3qYA22EhrnMY4vaWgfO0kkbnTOwCV5/F+n603L9vf5Y8Q+4PIrrV5x0S/xBmnp2SSRtc7C0PFw27sIOMEXHaBBtsbjYqZH07eHuDohYm4Bd3RyxAZ/wB0vbb5HXc5uVuZ5msaXONmjUnQDmeQ8VkelHS5ga+GEYy5pa54PZbiBBwkd4j2z9FCl6YOkjfG9je217S65HZLTla2qoWzQjl6q5x+su/V34V0mmXshskIVuHxHSy4Wx8h4q5GKA2YHVqSmF7B8oXU9LBPhm8/sjU9MzW1/NQHPB+U/lFhlbvf7qsTqXLUEaDK3JMaGu1aPdMcY+Z+6FeLkSjD1IwMGzfUqO57d2gDwKTJIvod6oxew/Lb0QSIYIzzTm0bflJ+yI57dngeYC6b/K+O/ipyGY3hhPzJP4Xb5vdKSvETbyvuf/jaSohrYJCHO6xx2Dg4AegS/ifkQ8NOxCQ4a7PMf+H/AJ9kQV0bRcXy2AJKYOMQP1jcbfulP+I8kInN+Zo9QiOqiPnYfO36Kmq6illdhJkGegy/KsKClp4+6JM+ZJ/VTOtvg/as2SYhm1vmChyQtv3mpCnif8sh/msn/DAWwxG3kB+qogsLb2uD5Ep4pG8vuufDu+k/ZEZTk6tP2QML4Ju1ve6aIAPmPsprKVtu0PuB9wq6qY0d2TD/ABt/VK3DwU0wPz+4XBTtG49gql76gaSRkeYN1EbXzl2EvYPMKP8AVk+qr2VoX9We9Z3hhCiVlBG/Nhczy0KdSvwZzztN9A0WJ9FPnqmEdku/lt+Vfi/KfMUD6RzTk5r8vm/4Ud9PJ8vVX8lfNmZfONx9l2araNIzlt2f6o9o1n6GkqGvLWsjsSfAAuN3Oy0JN7+ZV/ScOltdwj9BcqBJNI85NwDwAJ/K6/rgP9QgexPspnP+VW/qzlpha1wP4B+qjue5lsQjwjcAXHjbmq9uL6z63N/uo89KX/NnzsilKK2uZIbdWbk5YbC/mN1OpaMk26oc7ucfbLf+igRcOcW2xMH7xGeQ2tmu1DKhjRbteWlts73vrslFLv4ZrcnFgPLP+qSyBllPeY+/gL/qkj3DG2TCkktmbiakkmQE+/qoiSSiiit0UiBJJOqiNxLulV47vokkpCph758kak7xSSWX2qK/ive9FM4Fr/BL/wDk9JJZ3/crpruD91WiSS6efhAbdUp+6kkqKszxHQ+aoJV1JcnXyrkPh3eWsodvIJJLX0vodOVP+p6JrkklqiiwrjkklSE2kR6rupJJriC9BekknE0+HREPdSSU04jsXUklS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35" name="AutoShape 54" descr="data:image/jpeg;base64,/9j/4AAQSkZJRgABAQAAAQABAAD/2wCEAAkGBxQSEhUUEhMVFhUUFBQXFRUVGBQVFxQUFBQWFhQUFBQYHCggGBolHBQUITEhJSkrLi4uFx8zODMsNygtLisBCgoKDg0OGhAQGywkHyQsLCwsLCwsLCwsLCwsLCwsLCwsLCwsLCwsLCwsLCwsLCwsLCwsLCwsLCwsLCwsLCwsLP/AABEIAMEBBQMBIgACEQEDEQH/xAAbAAABBQEBAAAAAAAAAAAAAAADAAIEBQYBB//EAEAQAAEDAgQCCAUBBgUDBQAAAAEAAgMEERIhMUEFUQYTIjJhcYGRFEJSobHBI2KCktHhBxUzcvE0Q/AkJWOys//EABgBAAMBAQAAAAAAAAAAAAAAAAABAgME/8QAJREBAQEBAAEFAAIBBQAAAAAAAAERAiEDEjFBUSJhcRMygaHx/9oADAMBAAIRAxEAPwC/jlvsk+p5J7mAaIHVAZ3XU4DoZHHVFdGToVGMjead1/JANleW6/lNjqQd11zhvmoznNB0QNGnjc7uuTBGdyU0VIRY5gkQT2O5lDETnZXKsBM1c6wbIvIVz6EjdAfCQrgvBSNM07qfZDVLaUlI0pVphwpof4I9kLVaKYpxhPmrNzfBcERT9sCopqkUbjKGtvbO4ucuSt+F/wCMlOTglxMN7ZtKZLQh+RCynSDoqxv7Vtw5uYIFyp641t6fqZ4r2GDjcFS27Xgg8xb7FVPEuAsfmzI8wvEOFdM3xvwSA5Gwyz1yy5r1PgnG5nNBLHAfvWB9r3WPw6bJflEraJ8R7Qy57evJR7rXx1bZBZ491WVnR997wNLx9I28v6K+ev1z9+lZ5iqintuuvnK5JRvabOBaRsciu/DFa4x05lWQjNr/AAQG0RUmPh9tVQ2mPmB1QzG07qYaAWQHcPRoyoxibzSawbI3wQGpUqGBoSGIHVHYlMcXK1lwqO5hOinFIQJ5JKU5tkkFgUtXdRX1B8UU07kMxHkjynQxUW2RGVx5JhidyThTP5I8gQ1l9lwygpoo3ck8ULlU0jMIKI2JNNK4LgY8bJhJZGnFqFGH8lIbG7cIAKcxrtlKbFzSItomMAcHjkmYn+CkGMndcMYGrkjDY9/JHjqSNQuAjZwSsEDye6oCHI8EWIuuZImXJGn5YHph0XabzRuDC0XJNgPVZPhPSaoiNmPJttm4f8L1fj/CRURFngcl5DV0ctHIWEG18nWyP91j3Pt0el19PQOCdO8VmzsI/eANl6X0W4wx/dnjtyyxe68DoeKvHylw8rrYdHOPUod+0pz1txg7wuT4c/dRjXXtnEeEsqWbB2zh/wCaLDVVO6NxY7UGxWt6N8QL2i7Cw8gQR6jZROmsDQWyDvZNcPS4KvjrLjL1eJZrMglJz3lAe83RGuPNa6wx1rnLrg9NMnioj+IG9rJb+jEh7DuV1rPFQ5ZyVyOco8EnYfFMke4aKISTndAdiOpS00esq5MX911SoqFu5zXFPtqtaMwhDdAED/Mf3SmOrjyWus0gU4T7AKJ/mB5IbqtGhPsURrCqz4xPFZlqmFgWpdUPBVoqHHddkDyMnZpBYkgcknPA3CzjIp8WZyUj4YnIuPul8msp3B26bGzkq19OW6EppqXjK6AtZLhRZYA7W6EK99s04VR8EtlPHGU7QdSjiQKO2Qk3t+E9xJ0H4TkIcPTmu5qN1B3K49pG6YHkPI/lYbp42QsGEAgEFx5gbLY2vuolbRte0g55JXnTnWVgeH8SnNhEb2GjAD9gFrej8/Egbinc4Hd7WNNvAuIWMkbJHM5kWJpJ7Ibq72Wo4Lwp/fqq8Qt+kOxv9cwB7lY2Y6pdafgZeyoP7ObFq6z2hjfY2Wi4+7HiAFiIxIXZG5xAWB1OV1R8Lcx0rWxvmqGjV77tiafGwAc7ewHmQvSZKISQvZl2o3MxWFzcZZ8gdkviqs2Y8zbfmmuPMqHIS053B3HI7hBe881044dTsQCC6ex0QoXk7IxgJ2Ss/BozJcS4CBqhNhKM2muic0aa9rToguapraQJfBIyDKr7JKxHD/FJR7VeTzUNA2UR0hJ7KYygdqUaOlOxVbakcRi2aFJGzmnvgdoSuNoPFHkeEZrG3R3QtAv9kT4Yt3QZi4bApg6OEvbiaDh52K46Fwsb5HRKi4pKw9nE0+hH3yVszjOL/VgY/wAbFp/mCm2qkiqYx/NEaSNVaRmldtKw+Ba8D3sVx8UPyzt/ja9v3AITg9qtxZ5rk0WLOysRw8u7r4neUjB9nEI7eGzD/tOP+3C//wCpKWw/bWakjdyQ+rK0c9PJvDIPNjx+igTMz7jvUFPOU2WKxjHDQp5L9rKe3h7nd1jz5NJUqHgcp/7Unq0j7lPwWVREyb3T2yn6StE3gso+T7t/qux8LdexDRfdz2NH3KWz9P2dfjPYHnYo7aJ260x6OynNroj4B/8AZV1Zw2eM2c32LT+CnOuf0XjqfTE9KOButjZe/hqm9HeAQR2lq7yuyLYWnLzkdcZeoHidFqKkEAtduN1VUXCxn1hJBd2Wt3G9/E6Ke5+NfS6+mrpJ3TsZK9zIoR2KaCMAY3E2DgLDsixtlnrYCy3PC3dgNJuRr4LzKq4naduGzW08brkC/bIzZH4NHZJ3LiNrLWdFuJEgCQjrMOJ4FuzfQG26wrpiF0u4S1s2MDKW5/iFsXvcH1KpPgmDxW86T0nXUzi3Vnbb6d4e1/ssNBItuLsc3qc50cIG20C4CwbrswJGSrnusbEXV6zT3yR80N8zflUQYeSk2BGWSQ011UAnOnyQnQXT/hwAkNRJOMNBsb5Lq4SPpC6p8qTHyHxQsR2aV1nEWO0K66Q+notNZ4THE6hOMbhoVGqaws2J9Em1xcOza/il7oftS7uGrV3qS7ayg9bPfu3CsYy62eSNGIr6RyEYZRoR9wpz3O0CHJGbZlMgozJufwfyEYRne38o/QqH1F9Hv/nd+pTXPLdeucB9N339ilkVqzFgRoQd7XDfME39rp4wg6x+dpR+GgrP1XGI25dVVnyZL+ijt4pbNtPWE/7nD8vySVK2tHxchuTi0jbrJgD44e2Px5JO4txBlnOnpzFe14uqefDF1r48J97LMUr5XWd1TGE7VE8jiPNrY5ApfEqcPZ/6ipo422BIZSh77jPsyu6s/ZT7W/HX6veJ8WqXstHOQ62gdC638MQJt6rB8Y4lxKMXfI+xNrtGXqcOSkx9NZWSRxUdTLJGLNeIaNl2AaNZG0uB8/ytozjNPMTFM6qdKAMccsfUkAi4MgLQGg+iNz6VZv28hk49Uh2cr775/ogScWkebue422JOXkNlpP8AESjiZM3qmNaSy7g1xdYX7OIaA6rHONlrPjWNvnFnDxd7dHH3Knw9Ip+7jyPPNUMUd81YU8ICz66XJWo4PxqYZOONv0v7Qt66ei01SGlrXx3aHbalrt23WMoslsODnFE9u4GMfw6/ZROvI658MrxqV3WNa0WbdpcdsIN8/Mqz6P8AGCzrZTrPNHEwfS3If3ReIU5lGDIXIuctN/VUtW5rZ42t7kcmK23ZH9iq6ifT7+nsvAOICQFt7i5HqNQsPxrh3UTvYCQL3b/tdm3209FVdC+PmPCHm5mqZLeGIF3stz0mpxUQNnYe1Hk7xZfX0P5KjnxcX6k93OsfY/UUhEN3JOsNXBQZ6qxyzW245sWTXNabFLrGqup6kuOY/VSHeJAPolung4kvoiMiLtSoTGPBuDkpLZSdUEe6BoSTHRk/MkjYMA+AtyXXxuta671B+pd+HPO6eJDixDUg+aiVVK/FfQeB38FJlpnjmo5kcOamyHtGp3yDJsvuLqQ+se3vEEeyhsn52UhsrDsnn4PckxcSads118+JDhYy+QUj4Zqcl+xbvwECAixyeF1wUIUyOKwTCBVh+H9m1uLbGSB7gEqnNPXO1fSs/wBolcR/MLFaORoTA1u6AytRRYP+s4jhH0R2YT5bn+UqMOLcPjP7Gk+JefnnbjBO2UlxfyjWofwelNz1MZJ3LQTfmq+p4PK3/pHMhuMyAWu9CAbBTZWvPcPZxPiMsfbqYeGU9snOwxOI5Rxixd5gNHiqB1dw2lLZGibiE+Ml76h0kMeQ7wjAJffk4u3udFF4r0cki7cjw9x37bz5lzhkqirjjAAaxzn54iTe5Oga0DsgeZJ8NFHltOphnF+KyVEz5iBExxuGNsA1oFmtaAMhYJkRa61t9OZUuh4O11pKuTqor9lrW43uzzswGzR+84+QK1vBv8lwh7uuJ7pxvkDwd7tYA3fYbaq/dZE5LWUjitmU/r1vpOg1NXRGXhlSS8axSm48gQAWeZv6arNUnQGvcT1kQhY02L5nANuNbBuIu8wLHmsuvK5MRKWpW16GVAMzAdHHCfJ3Z/VU8fRyihbeauc91+7CxoA9XEk+dgq+q4m2F1qVzrC1pHHtegDRhPv4InNK1fceqG073xjN7XOb5WNr+ayMlRc5a/1Qpaouvc3JzJOpvqShxtt5qr39M5ziRSTYTEfpmDv0Xp/QHjYe0xSZkma42wl5NvZy8lsAPG4+2au+C1jonB7T2r39CMx9lN8tOa0/EeC9XM9hzwuNr7tObdTyITmUA5BWHF60yxwzRgHG3C6+zm8/T8KoNVNs1qvmzGHUy4lfChoysgzcKx5l1vJLrJrXLWqDPxt0Z7UeXgnc+yif1RaLAqO+mJzuUCDpKx2XVOupra8uHYjPqiXm/BZQOptzSTHz1F+4PuuJbPwJHVtOhXTERoVO+BafBM+APMrRmC2rc3LUJ/xDHd4WT20g3JTzQDmg/IRo4naOQzwsbFSfg2jdINA0KMCKKQjZEExb8qK6qbzXWOYcyUAMVruSOytO4Q45mO7uYCaawN0ajQmtkxbKHO03+VCNflZR5Y754XFFpjmsDBmB6IbeNX0Y5RS0fR7o0E9tRZTtCSziBcP9MlUnHuORMY9hwBzhbCCC7Pew7um6h8epqyofhilbBALAm7uskuMzZoyaLWtcXvnyA6boVTDOV0krtzcMHo0DIeFyotu+G3HPGb1fP9MpxIunZZjrG+x+2SHHSuawAZkDfP7rZzdHmD/SNhsHfi4VfNRlh7Qt5/pzWXVvzWnNl8RE6JcSqKRxeH2OwHLcHmvR6v8AxJjlopGyi01iGgXsXW7J8v7+vncgUJ8NypnS0hkgtzO6C8kHwRGRI2BaXvUTnAYgNVIAQCwg5KTCL6hQoCaNPpZsJzzsLAKa2mxZDVDZQHNVzSsaPozXEskiO1njwN+1+QrZz8WwCpuiFEXSW5tcD52v+itnsw7lbenWPrS+Kc+ldbVR5aT6tFIgLinSty5qvdGftuInw0bbFtr+ic2ptldAe8A6JdeOSewvKa2cbFJV/W8kktg8rOeE/vehXG0sgFw8jwOakta3XEVJYW2vqgYr4o5Bm59/ILkgedXWUp9W2+hTJahpzIPsmSO2n+p10x1NY5ZDz/unPqwDl+E8SsdzQHaajaDc5lPqKBr01sbeZKRlaOaMGnxUAaMtOQXCxvL9FHlq327KivfKL3tl989iEtw/Cc+J47rQnsleB2rWVYJ5UjUype4LGeYHT8IIhaRcuVY6V98yU0yOOpU+881Pkwg2xJPpDsbqCHqVHVuGiJ1KML4Z3JR6ukLm2Pp4FTo+JEahSGVzT/dPxR8MTU0pabEW/XyQOrXoUkDJBZ2EjkVmOK8JMdy3Nvvh8/DxWHfp2eY6OPU35UmBdwohauhqyamNYpMEKG0I0brJ6E2OjDvDxV9wrhzw/BIO8MnjO+7ST6fcqnopNF6B0brA5oacwOe39k9NA6J8NEcxy0xO9gbhUHxK3lSBAyZ5y7Lms5lz2nDbx391h+pPJb+nN8uf1r8Rxk6T3E6LvV+CQbyBW3tc+uQURd3skZ3CiNM0eGmcRrZFEWHVx9EsVFeeH22XVLPgb+aSMGK4zv2IKC+aUboIp3jYorC8a/e+Sn5I2Gue031U3/NWkZixUUuB1CE+EbJ5Z8Uas4qptu76rjpuTgPMKq6sjROzT0k8uedHj0Q5Gy75qO3zRQ9+xQD2zyN1C6Kw7sugGR+90WCFx52RoFFXzby3vr5Jpq75WyTpLMOWa5152H2TDghxeCAaWxRHF/JCLzfT8qbhnfDt3KMyBnNBxfurrR+6iSFozoG7XKTaQHS6dE5wzwm2mm6lsqD9B9k8OIvwNvmITWRWOT81PxX1auYB9LQjDVlRwNkguwhr+Q7rsuWx8lmXx2NjqNltsWHO4CZxDgQfZ7RfG0WtpckLD1PTjo9Pu3wxmArmErYDg4jf2xdrRcj8qq6T8LNIBK5j+oLmh7g04osW5HzNFxpz8VjebG0m3FdSvzstPwuZzbWUCt6Pvjax7XB8crQ6OVhu1wIuLHY5qDwbijmVPw1QbOdnC8aSNN7A8nXBHp5Xi3Fc82vTQ74mHq3kA3uHeQIsR6ndYbjHA6uneTc4L5WuR7nT1W74VSmw5ZZ+i0TIwW2cARa2eYI8Vtz0z64leMipdoZLO5Gyjz1Mo+cei9L4t0IieS+G0bzsRiYfTVvpl4LIcS4LJTn9tGLHIPGbT/Ft5GxW8u/Fc/XN5+Wefxd7cnHMbaG/IhNh4k92zvU5KdNRxuyLB6ZKDLwt/wAj8uRRZ0nYBV8ckYbYPukis4O497DdJLO/0fxa4kHu2JTTATtZCxvve7Pt/VdkdI7IOHkAFrqBBStOtiuNoWeCC2mf4+eijGjcXXxuNttktoWQgaNgmvjbuAo3xTm5Fo9k2SuvsjQcRETYC/PD/VFbRDWxCi08wbfC0A80dla494A+Vwlp4T5Q3RMPEsstfJENuRPkmGAHYhFIL4/wufJJvEDyRhRN5prqZvO3mErputrxuE2StvoAmfCE6WK4aJ/JG0CNrrWyGmfmnO4g3korqJ/0oTqZ/wBJS3oxZay+lwhGsP1FMNM76Sk6neSTh1N9Oaneh4PbUnmfddfUm2iF1DhsmuyT/kPBjzfmth0N4g0tbFJqHnq/Ign8j7rJtddOhqHMcHMNnNNweRU2xXNy69DrqEdZG3XHI0H/AGhzcQ/luqn/ABH4h8SRwulwvqagESXPYgiIu50jho4tGTdd+V83W9P5i+Gkp2tdVucGxucey10rXN6yS+4xNIGehJ2B1/D+BNoZqKJpL3ySTyTzuzfNL1Ju5x5dt1ht7kx/Ts5yT33/AIXvB+j8cFJFS2xMZHYk7uJxOcOXaJPhdeadIeBYeM00YIOCB8p54MZEZPI4x9l7IsLwGMVHGOJSOF2wxU1Mw+Bb1sgHKzwpvOtOOrt6v9/9/wDq44NOQMDsiNFeRBVxobHDfPVp2I5easaW9s9RklIyFCHUxhzHNLQ64IwnQ5aIgXVYePyUZbdrgQ5ps4bghAki5EhWHH+IPfUyu7OTsNhmLM7Nwd72v6qF1jvmFt/MHdaY5LgJn8Uk5zAdwuqvbf1OwnQ53LQfQp7PBmfMXViHsG9/MrklUzayvIlCbI4HMOUhhae8D6XSZVOvoCNsin47tzwj3ulp4MA3lYbXKC9zL2t9r/dRv2RFjnndOijYBr9kwIWs5fZAmka0218iLp8piOrj6XCE5sLtb+e6WgQz4RfMedgmxcYZezifz+E50MJFsV/AqOIImnJg8xayW0LSGrjdm1wKI+RrsiCVnq57LXjidfxI/qo1BJKT+0xNHhbL7o91+MPGpNG1uYNj7LrC76vuFWgm2UhPn/cJCMuyL/0KY1cmSwzuT4KsqOI4XWcHMBOp0UP4CRndld6m6eWvcLSHFz0seWSW36H+U90otkQ7yKY2ck2yH6qmfDg0a8jwUxjmWBzB2uM050ViVLF9V/wnR0zDo0lVE9ZNfsgnleyGKyp+gemSV7hzleOo2D5UGSljGrT6KsgqpDnIMNuZRG8YaP8AuI90LGR4fLg42cLfnFg4XzbG1zTb/c1pv4BetzccdJVU8sjcDYrggXI/aDC9/sRl4Ly3qf8A3T4rEA0Na8k3sXYDHhb49lp9VrjxV79DfyWfEnl0+r6m88SfUewMlBtYggi4sb3GWY5jMe68f/w24i+m4zX0lW8sknle9rSBhleXukaWuvcXY67RuLg2IATWcfMdjiLS0m1iQQd1RdO45KwsroH3qYA22EhrnMY4vaWgfO0kkbnTOwCV5/F+n603L9vf5Y8Q+4PIrrV5x0S/xBmnp2SSRtc7C0PFw27sIOMEXHaBBtsbjYqZH07eHuDohYm4Bd3RyxAZ/wB0vbb5HXc5uVuZ5msaXONmjUnQDmeQ8VkelHS5ga+GEYy5pa54PZbiBBwkd4j2z9FCl6YOkjfG9je217S65HZLTla2qoWzQjl6q5x+su/V34V0mmXshskIVuHxHSy4Wx8h4q5GKA2YHVqSmF7B8oXU9LBPhm8/sjU9MzW1/NQHPB+U/lFhlbvf7qsTqXLUEaDK3JMaGu1aPdMcY+Z+6FeLkSjD1IwMGzfUqO57d2gDwKTJIvod6oxew/Lb0QSIYIzzTm0bflJ+yI57dngeYC6b/K+O/ipyGY3hhPzJP4Xb5vdKSvETbyvuf/jaSohrYJCHO6xx2Dg4AegS/ifkQ8NOxCQ4a7PMf+H/AJ9kQV0bRcXy2AJKYOMQP1jcbfulP+I8kInN+Zo9QiOqiPnYfO36Kmq6illdhJkGegy/KsKClp4+6JM+ZJ/VTOtvg/as2SYhm1vmChyQtv3mpCnif8sh/msn/DAWwxG3kB+qogsLb2uD5Ep4pG8vuufDu+k/ZEZTk6tP2QML4Ju1ve6aIAPmPsprKVtu0PuB9wq6qY0d2TD/ABt/VK3DwU0wPz+4XBTtG49gql76gaSRkeYN1EbXzl2EvYPMKP8AVk+qr2VoX9We9Z3hhCiVlBG/Nhczy0KdSvwZzztN9A0WJ9FPnqmEdku/lt+Vfi/KfMUD6RzTk5r8vm/4Ud9PJ8vVX8lfNmZfONx9l2araNIzlt2f6o9o1n6GkqGvLWsjsSfAAuN3Oy0JN7+ZV/ScOltdwj9BcqBJNI85NwDwAJ/K6/rgP9QgexPspnP+VW/qzlpha1wP4B+qjue5lsQjwjcAXHjbmq9uL6z63N/uo89KX/NnzsilKK2uZIbdWbk5YbC/mN1OpaMk26oc7ucfbLf+igRcOcW2xMH7xGeQ2tmu1DKhjRbteWlts73vrslFLv4ZrcnFgPLP+qSyBllPeY+/gL/qkj3DG2TCkktmbiakkmQE+/qoiSSiiit0UiBJJOqiNxLulV47vokkpCph758kak7xSSWX2qK/ive9FM4Fr/BL/wDk9JJZ3/crpruD91WiSS6efhAbdUp+6kkqKszxHQ+aoJV1JcnXyrkPh3eWsodvIJJLX0vodOVP+p6JrkklqiiwrjkklSE2kR6rupJJriC9BekknE0+HREPdSSU04jsXUklS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415" name="Picture 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3363" y="836613"/>
            <a:ext cx="31464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6" name="Picture 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5575" y="446088"/>
            <a:ext cx="328136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ts3.mm.bing.net/th?id=H.4543797497956686&amp;w=178&amp;h=128&amp;c=7&amp;rs=1&amp;pid=1.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500438"/>
            <a:ext cx="23272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ts3.mm.bing.net/th?id=H.4538222631780838&amp;w=206&amp;h=140&amp;c=7&amp;rs=1&amp;pid=1.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1350" y="3500438"/>
            <a:ext cx="19621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Чаепитие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https://encrypted-tbn2.gstatic.com/images?q=tbn:ANd9GcQ57km9b3eKQtsK1MoFKb2dldfz7nqjAUbm_mNBShcYYKHoOa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" y="1603375"/>
            <a:ext cx="8208963" cy="463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8000" smtClean="0"/>
              <a:t>ИГРА «ЧАЙ»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5" descr="im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828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im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557338"/>
            <a:ext cx="828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>
          <a:xfrm>
            <a:off x="468313" y="3213100"/>
            <a:ext cx="8229600" cy="1143000"/>
          </a:xfrm>
        </p:spPr>
        <p:txBody>
          <a:bodyPr/>
          <a:lstStyle/>
          <a:p>
            <a:r>
              <a:rPr lang="ru-RU" b="1" i="1" smtClean="0">
                <a:latin typeface="Times New Roman" pitchFamily="18" charset="0"/>
              </a:rPr>
              <a:t>ДАЧА, ЧАШКА, ПЛОЩАДКА,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/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ТЫСЯЧА, ТРЕЩАТ, </a:t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/>
            </a:r>
            <a:br>
              <a:rPr lang="ru-RU" b="1" i="1" smtClean="0">
                <a:latin typeface="Times New Roman" pitchFamily="18" charset="0"/>
              </a:rPr>
            </a:br>
            <a:r>
              <a:rPr lang="ru-RU" b="1" i="1" smtClean="0">
                <a:latin typeface="Times New Roman" pitchFamily="18" charset="0"/>
              </a:rPr>
              <a:t>ДОБЫЧА.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16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ПРАВОПИСАНИЕ СОЧЕТАНИЙ ЧА – ЩА 1 класс</vt:lpstr>
      <vt:lpstr>Слайд 2</vt:lpstr>
      <vt:lpstr>Слайд 3</vt:lpstr>
      <vt:lpstr>Слайд 4</vt:lpstr>
      <vt:lpstr>Слайд 5</vt:lpstr>
      <vt:lpstr>Чаепитие</vt:lpstr>
      <vt:lpstr>ИГРА «ЧАЙ»</vt:lpstr>
      <vt:lpstr>ДАЧА, ЧАШКА, ПЛОЩАДКА,  ТЫСЯЧА, ТРЕЩАТ,   ДОБЫЧА.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59</cp:revision>
  <dcterms:created xsi:type="dcterms:W3CDTF">2012-02-05T13:25:06Z</dcterms:created>
  <dcterms:modified xsi:type="dcterms:W3CDTF">2014-08-21T14:31:41Z</dcterms:modified>
</cp:coreProperties>
</file>