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2" autoAdjust="0"/>
    <p:restoredTop sz="94660"/>
  </p:normalViewPr>
  <p:slideViewPr>
    <p:cSldViewPr>
      <p:cViewPr varScale="1">
        <p:scale>
          <a:sx n="61" d="100"/>
          <a:sy n="61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5280FDB-21FF-4996-965B-528CCC3D63EA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401C6BB-679E-4C01-9B4C-E55CDDFC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0FDB-21FF-4996-965B-528CCC3D63EA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C6BB-679E-4C01-9B4C-E55CDDFC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0FDB-21FF-4996-965B-528CCC3D63EA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C6BB-679E-4C01-9B4C-E55CDDFC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0FDB-21FF-4996-965B-528CCC3D63EA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C6BB-679E-4C01-9B4C-E55CDDFC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0FDB-21FF-4996-965B-528CCC3D63EA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C6BB-679E-4C01-9B4C-E55CDDFC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0FDB-21FF-4996-965B-528CCC3D63EA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C6BB-679E-4C01-9B4C-E55CDDFC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280FDB-21FF-4996-965B-528CCC3D63EA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01C6BB-679E-4C01-9B4C-E55CDDFCD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5280FDB-21FF-4996-965B-528CCC3D63EA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401C6BB-679E-4C01-9B4C-E55CDDFC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0FDB-21FF-4996-965B-528CCC3D63EA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C6BB-679E-4C01-9B4C-E55CDDFC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0FDB-21FF-4996-965B-528CCC3D63EA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C6BB-679E-4C01-9B4C-E55CDDFC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0FDB-21FF-4996-965B-528CCC3D63EA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C6BB-679E-4C01-9B4C-E55CDDFC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5280FDB-21FF-4996-965B-528CCC3D63EA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401C6BB-679E-4C01-9B4C-E55CDDFCD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r>
              <a:rPr lang="ru-RU" dirty="0" smtClean="0"/>
              <a:t>Правописание слов с разделительным Ь и с Ь для обозначения мягкости согласных на письме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r>
              <a:rPr lang="ru-RU" dirty="0" err="1" smtClean="0"/>
              <a:t>Баландиной</a:t>
            </a:r>
            <a:r>
              <a:rPr lang="ru-RU" dirty="0" smtClean="0"/>
              <a:t> </a:t>
            </a:r>
            <a:r>
              <a:rPr lang="ru-RU" dirty="0" smtClean="0"/>
              <a:t>О.М.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МОУ СОШ № </a:t>
            </a:r>
            <a:r>
              <a:rPr lang="ru-RU" sz="3200" dirty="0" smtClean="0"/>
              <a:t>1</a:t>
            </a:r>
            <a:r>
              <a:rPr lang="ru-RU" dirty="0" smtClean="0"/>
              <a:t> </a:t>
            </a:r>
          </a:p>
          <a:p>
            <a:r>
              <a:rPr lang="ru-RU" dirty="0" smtClean="0"/>
              <a:t>г. Петровск - Забайкальский</a:t>
            </a:r>
            <a:endParaRPr lang="ru-RU" dirty="0"/>
          </a:p>
        </p:txBody>
      </p:sp>
      <p:pic>
        <p:nvPicPr>
          <p:cNvPr id="4" name="Рисунок 3" descr="рисунок 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3140968"/>
            <a:ext cx="1785257" cy="313508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/>
          <a:lstStyle/>
          <a:p>
            <a:r>
              <a:rPr lang="ru-RU" dirty="0" smtClean="0"/>
              <a:t>Физ.минутка:</a:t>
            </a:r>
            <a:endParaRPr lang="ru-RU" dirty="0"/>
          </a:p>
        </p:txBody>
      </p:sp>
      <p:pic>
        <p:nvPicPr>
          <p:cNvPr id="5" name="Рисунок 4" descr="Рисунок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7248" y="2557272"/>
            <a:ext cx="2889504" cy="1743456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3: Упр.194 («Дидактический материал»)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-Каждой группе выбрать по одному предложению, запомнить его и написание слов в нём. Затем закрыть учебник, капитан диктует себе и остальным.</a:t>
            </a:r>
          </a:p>
          <a:p>
            <a:r>
              <a:rPr lang="ru-RU" dirty="0" smtClean="0"/>
              <a:t>- Взаимопроверка в группах.</a:t>
            </a:r>
          </a:p>
          <a:p>
            <a:r>
              <a:rPr lang="ru-RU" dirty="0" smtClean="0"/>
              <a:t>- Что мы сейчас делали, какие умения формировали?</a:t>
            </a:r>
          </a:p>
          <a:p>
            <a:r>
              <a:rPr lang="ru-RU" dirty="0" smtClean="0"/>
              <a:t>Умение работать с информацией.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413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Какой вывод можно сделать из урока?</a:t>
            </a:r>
            <a:endParaRPr lang="ru-RU" dirty="0"/>
          </a:p>
        </p:txBody>
      </p:sp>
      <p:grpSp>
        <p:nvGrpSpPr>
          <p:cNvPr id="6" name="Group 16"/>
          <p:cNvGrpSpPr>
            <a:grpSpLocks noGrp="1"/>
          </p:cNvGrpSpPr>
          <p:nvPr>
            <p:ph idx="1"/>
          </p:nvPr>
        </p:nvGrpSpPr>
        <p:grpSpPr bwMode="auto">
          <a:xfrm>
            <a:off x="683568" y="2276872"/>
            <a:ext cx="2232248" cy="2664296"/>
            <a:chOff x="4348" y="1611"/>
            <a:chExt cx="1297" cy="1351"/>
          </a:xfrm>
        </p:grpSpPr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5136" y="2607"/>
              <a:ext cx="258" cy="246"/>
            </a:xfrm>
            <a:custGeom>
              <a:avLst/>
              <a:gdLst>
                <a:gd name="T0" fmla="*/ 0 w 776"/>
                <a:gd name="T1" fmla="*/ 394 h 491"/>
                <a:gd name="T2" fmla="*/ 32 w 776"/>
                <a:gd name="T3" fmla="*/ 343 h 491"/>
                <a:gd name="T4" fmla="*/ 83 w 776"/>
                <a:gd name="T5" fmla="*/ 295 h 491"/>
                <a:gd name="T6" fmla="*/ 145 w 776"/>
                <a:gd name="T7" fmla="*/ 245 h 491"/>
                <a:gd name="T8" fmla="*/ 214 w 776"/>
                <a:gd name="T9" fmla="*/ 197 h 491"/>
                <a:gd name="T10" fmla="*/ 281 w 776"/>
                <a:gd name="T11" fmla="*/ 146 h 491"/>
                <a:gd name="T12" fmla="*/ 343 w 776"/>
                <a:gd name="T13" fmla="*/ 98 h 491"/>
                <a:gd name="T14" fmla="*/ 394 w 776"/>
                <a:gd name="T15" fmla="*/ 48 h 491"/>
                <a:gd name="T16" fmla="*/ 429 w 776"/>
                <a:gd name="T17" fmla="*/ 0 h 491"/>
                <a:gd name="T18" fmla="*/ 463 w 776"/>
                <a:gd name="T19" fmla="*/ 99 h 491"/>
                <a:gd name="T20" fmla="*/ 515 w 776"/>
                <a:gd name="T21" fmla="*/ 181 h 491"/>
                <a:gd name="T22" fmla="*/ 576 w 776"/>
                <a:gd name="T23" fmla="*/ 247 h 491"/>
                <a:gd name="T24" fmla="*/ 641 w 776"/>
                <a:gd name="T25" fmla="*/ 304 h 491"/>
                <a:gd name="T26" fmla="*/ 700 w 776"/>
                <a:gd name="T27" fmla="*/ 351 h 491"/>
                <a:gd name="T28" fmla="*/ 748 w 776"/>
                <a:gd name="T29" fmla="*/ 397 h 491"/>
                <a:gd name="T30" fmla="*/ 775 w 776"/>
                <a:gd name="T31" fmla="*/ 441 h 491"/>
                <a:gd name="T32" fmla="*/ 776 w 776"/>
                <a:gd name="T33" fmla="*/ 491 h 491"/>
                <a:gd name="T34" fmla="*/ 692 w 776"/>
                <a:gd name="T35" fmla="*/ 486 h 491"/>
                <a:gd name="T36" fmla="*/ 591 w 776"/>
                <a:gd name="T37" fmla="*/ 483 h 491"/>
                <a:gd name="T38" fmla="*/ 480 w 776"/>
                <a:gd name="T39" fmla="*/ 479 h 491"/>
                <a:gd name="T40" fmla="*/ 365 w 776"/>
                <a:gd name="T41" fmla="*/ 474 h 491"/>
                <a:gd name="T42" fmla="*/ 253 w 776"/>
                <a:gd name="T43" fmla="*/ 462 h 491"/>
                <a:gd name="T44" fmla="*/ 151 w 776"/>
                <a:gd name="T45" fmla="*/ 446 h 491"/>
                <a:gd name="T46" fmla="*/ 63 w 776"/>
                <a:gd name="T47" fmla="*/ 424 h 491"/>
                <a:gd name="T48" fmla="*/ 0 w 776"/>
                <a:gd name="T49" fmla="*/ 394 h 4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6"/>
                <a:gd name="T76" fmla="*/ 0 h 491"/>
                <a:gd name="T77" fmla="*/ 776 w 776"/>
                <a:gd name="T78" fmla="*/ 491 h 4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5152" y="2626"/>
              <a:ext cx="220" cy="209"/>
            </a:xfrm>
            <a:custGeom>
              <a:avLst/>
              <a:gdLst>
                <a:gd name="T0" fmla="*/ 0 w 661"/>
                <a:gd name="T1" fmla="*/ 336 h 418"/>
                <a:gd name="T2" fmla="*/ 29 w 661"/>
                <a:gd name="T3" fmla="*/ 293 h 418"/>
                <a:gd name="T4" fmla="*/ 72 w 661"/>
                <a:gd name="T5" fmla="*/ 251 h 418"/>
                <a:gd name="T6" fmla="*/ 125 w 661"/>
                <a:gd name="T7" fmla="*/ 209 h 418"/>
                <a:gd name="T8" fmla="*/ 182 w 661"/>
                <a:gd name="T9" fmla="*/ 168 h 418"/>
                <a:gd name="T10" fmla="*/ 239 w 661"/>
                <a:gd name="T11" fmla="*/ 125 h 418"/>
                <a:gd name="T12" fmla="*/ 292 w 661"/>
                <a:gd name="T13" fmla="*/ 83 h 418"/>
                <a:gd name="T14" fmla="*/ 335 w 661"/>
                <a:gd name="T15" fmla="*/ 41 h 418"/>
                <a:gd name="T16" fmla="*/ 366 w 661"/>
                <a:gd name="T17" fmla="*/ 0 h 418"/>
                <a:gd name="T18" fmla="*/ 394 w 661"/>
                <a:gd name="T19" fmla="*/ 85 h 418"/>
                <a:gd name="T20" fmla="*/ 439 w 661"/>
                <a:gd name="T21" fmla="*/ 155 h 418"/>
                <a:gd name="T22" fmla="*/ 492 w 661"/>
                <a:gd name="T23" fmla="*/ 211 h 418"/>
                <a:gd name="T24" fmla="*/ 547 w 661"/>
                <a:gd name="T25" fmla="*/ 259 h 418"/>
                <a:gd name="T26" fmla="*/ 596 w 661"/>
                <a:gd name="T27" fmla="*/ 299 h 418"/>
                <a:gd name="T28" fmla="*/ 637 w 661"/>
                <a:gd name="T29" fmla="*/ 339 h 418"/>
                <a:gd name="T30" fmla="*/ 659 w 661"/>
                <a:gd name="T31" fmla="*/ 377 h 418"/>
                <a:gd name="T32" fmla="*/ 661 w 661"/>
                <a:gd name="T33" fmla="*/ 418 h 418"/>
                <a:gd name="T34" fmla="*/ 587 w 661"/>
                <a:gd name="T35" fmla="*/ 414 h 418"/>
                <a:gd name="T36" fmla="*/ 503 w 661"/>
                <a:gd name="T37" fmla="*/ 412 h 418"/>
                <a:gd name="T38" fmla="*/ 408 w 661"/>
                <a:gd name="T39" fmla="*/ 408 h 418"/>
                <a:gd name="T40" fmla="*/ 311 w 661"/>
                <a:gd name="T41" fmla="*/ 404 h 418"/>
                <a:gd name="T42" fmla="*/ 215 w 661"/>
                <a:gd name="T43" fmla="*/ 395 h 418"/>
                <a:gd name="T44" fmla="*/ 127 w 661"/>
                <a:gd name="T45" fmla="*/ 382 h 418"/>
                <a:gd name="T46" fmla="*/ 54 w 661"/>
                <a:gd name="T47" fmla="*/ 361 h 418"/>
                <a:gd name="T48" fmla="*/ 0 w 661"/>
                <a:gd name="T49" fmla="*/ 336 h 4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1"/>
                <a:gd name="T76" fmla="*/ 0 h 418"/>
                <a:gd name="T77" fmla="*/ 661 w 661"/>
                <a:gd name="T78" fmla="*/ 418 h 4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5169" y="2643"/>
              <a:ext cx="182" cy="174"/>
            </a:xfrm>
            <a:custGeom>
              <a:avLst/>
              <a:gdLst>
                <a:gd name="T0" fmla="*/ 0 w 547"/>
                <a:gd name="T1" fmla="*/ 278 h 347"/>
                <a:gd name="T2" fmla="*/ 22 w 547"/>
                <a:gd name="T3" fmla="*/ 243 h 347"/>
                <a:gd name="T4" fmla="*/ 59 w 547"/>
                <a:gd name="T5" fmla="*/ 207 h 347"/>
                <a:gd name="T6" fmla="*/ 103 w 547"/>
                <a:gd name="T7" fmla="*/ 172 h 347"/>
                <a:gd name="T8" fmla="*/ 151 w 547"/>
                <a:gd name="T9" fmla="*/ 138 h 347"/>
                <a:gd name="T10" fmla="*/ 197 w 547"/>
                <a:gd name="T11" fmla="*/ 103 h 347"/>
                <a:gd name="T12" fmla="*/ 241 w 547"/>
                <a:gd name="T13" fmla="*/ 69 h 347"/>
                <a:gd name="T14" fmla="*/ 276 w 547"/>
                <a:gd name="T15" fmla="*/ 34 h 347"/>
                <a:gd name="T16" fmla="*/ 302 w 547"/>
                <a:gd name="T17" fmla="*/ 0 h 347"/>
                <a:gd name="T18" fmla="*/ 326 w 547"/>
                <a:gd name="T19" fmla="*/ 69 h 347"/>
                <a:gd name="T20" fmla="*/ 362 w 547"/>
                <a:gd name="T21" fmla="*/ 128 h 347"/>
                <a:gd name="T22" fmla="*/ 405 w 547"/>
                <a:gd name="T23" fmla="*/ 173 h 347"/>
                <a:gd name="T24" fmla="*/ 451 w 547"/>
                <a:gd name="T25" fmla="*/ 214 h 347"/>
                <a:gd name="T26" fmla="*/ 492 w 547"/>
                <a:gd name="T27" fmla="*/ 248 h 347"/>
                <a:gd name="T28" fmla="*/ 526 w 547"/>
                <a:gd name="T29" fmla="*/ 280 h 347"/>
                <a:gd name="T30" fmla="*/ 546 w 547"/>
                <a:gd name="T31" fmla="*/ 312 h 347"/>
                <a:gd name="T32" fmla="*/ 547 w 547"/>
                <a:gd name="T33" fmla="*/ 347 h 347"/>
                <a:gd name="T34" fmla="*/ 487 w 547"/>
                <a:gd name="T35" fmla="*/ 343 h 347"/>
                <a:gd name="T36" fmla="*/ 416 w 547"/>
                <a:gd name="T37" fmla="*/ 341 h 347"/>
                <a:gd name="T38" fmla="*/ 338 w 547"/>
                <a:gd name="T39" fmla="*/ 338 h 347"/>
                <a:gd name="T40" fmla="*/ 258 w 547"/>
                <a:gd name="T41" fmla="*/ 334 h 347"/>
                <a:gd name="T42" fmla="*/ 178 w 547"/>
                <a:gd name="T43" fmla="*/ 326 h 347"/>
                <a:gd name="T44" fmla="*/ 106 w 547"/>
                <a:gd name="T45" fmla="*/ 314 h 347"/>
                <a:gd name="T46" fmla="*/ 43 w 547"/>
                <a:gd name="T47" fmla="*/ 297 h 347"/>
                <a:gd name="T48" fmla="*/ 0 w 547"/>
                <a:gd name="T49" fmla="*/ 278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7"/>
                <a:gd name="T76" fmla="*/ 0 h 347"/>
                <a:gd name="T77" fmla="*/ 547 w 547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5186" y="2662"/>
              <a:ext cx="143" cy="137"/>
            </a:xfrm>
            <a:custGeom>
              <a:avLst/>
              <a:gdLst>
                <a:gd name="T0" fmla="*/ 0 w 430"/>
                <a:gd name="T1" fmla="*/ 220 h 274"/>
                <a:gd name="T2" fmla="*/ 18 w 430"/>
                <a:gd name="T3" fmla="*/ 192 h 274"/>
                <a:gd name="T4" fmla="*/ 46 w 430"/>
                <a:gd name="T5" fmla="*/ 165 h 274"/>
                <a:gd name="T6" fmla="*/ 80 w 430"/>
                <a:gd name="T7" fmla="*/ 137 h 274"/>
                <a:gd name="T8" fmla="*/ 118 w 430"/>
                <a:gd name="T9" fmla="*/ 110 h 274"/>
                <a:gd name="T10" fmla="*/ 153 w 430"/>
                <a:gd name="T11" fmla="*/ 83 h 274"/>
                <a:gd name="T12" fmla="*/ 189 w 430"/>
                <a:gd name="T13" fmla="*/ 55 h 274"/>
                <a:gd name="T14" fmla="*/ 217 w 430"/>
                <a:gd name="T15" fmla="*/ 28 h 274"/>
                <a:gd name="T16" fmla="*/ 237 w 430"/>
                <a:gd name="T17" fmla="*/ 0 h 274"/>
                <a:gd name="T18" fmla="*/ 255 w 430"/>
                <a:gd name="T19" fmla="*/ 55 h 274"/>
                <a:gd name="T20" fmla="*/ 285 w 430"/>
                <a:gd name="T21" fmla="*/ 101 h 274"/>
                <a:gd name="T22" fmla="*/ 319 w 430"/>
                <a:gd name="T23" fmla="*/ 137 h 274"/>
                <a:gd name="T24" fmla="*/ 355 w 430"/>
                <a:gd name="T25" fmla="*/ 170 h 274"/>
                <a:gd name="T26" fmla="*/ 386 w 430"/>
                <a:gd name="T27" fmla="*/ 196 h 274"/>
                <a:gd name="T28" fmla="*/ 413 w 430"/>
                <a:gd name="T29" fmla="*/ 221 h 274"/>
                <a:gd name="T30" fmla="*/ 429 w 430"/>
                <a:gd name="T31" fmla="*/ 246 h 274"/>
                <a:gd name="T32" fmla="*/ 430 w 430"/>
                <a:gd name="T33" fmla="*/ 274 h 274"/>
                <a:gd name="T34" fmla="*/ 382 w 430"/>
                <a:gd name="T35" fmla="*/ 271 h 274"/>
                <a:gd name="T36" fmla="*/ 327 w 430"/>
                <a:gd name="T37" fmla="*/ 269 h 274"/>
                <a:gd name="T38" fmla="*/ 265 w 430"/>
                <a:gd name="T39" fmla="*/ 267 h 274"/>
                <a:gd name="T40" fmla="*/ 201 w 430"/>
                <a:gd name="T41" fmla="*/ 264 h 274"/>
                <a:gd name="T42" fmla="*/ 138 w 430"/>
                <a:gd name="T43" fmla="*/ 258 h 274"/>
                <a:gd name="T44" fmla="*/ 81 w 430"/>
                <a:gd name="T45" fmla="*/ 248 h 274"/>
                <a:gd name="T46" fmla="*/ 33 w 430"/>
                <a:gd name="T47" fmla="*/ 235 h 274"/>
                <a:gd name="T48" fmla="*/ 0 w 430"/>
                <a:gd name="T49" fmla="*/ 220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0"/>
                <a:gd name="T76" fmla="*/ 0 h 274"/>
                <a:gd name="T77" fmla="*/ 430 w 430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5257" y="1871"/>
              <a:ext cx="86" cy="57"/>
            </a:xfrm>
            <a:custGeom>
              <a:avLst/>
              <a:gdLst>
                <a:gd name="T0" fmla="*/ 257 w 259"/>
                <a:gd name="T1" fmla="*/ 67 h 114"/>
                <a:gd name="T2" fmla="*/ 185 w 259"/>
                <a:gd name="T3" fmla="*/ 93 h 114"/>
                <a:gd name="T4" fmla="*/ 125 w 259"/>
                <a:gd name="T5" fmla="*/ 108 h 114"/>
                <a:gd name="T6" fmla="*/ 77 w 259"/>
                <a:gd name="T7" fmla="*/ 114 h 114"/>
                <a:gd name="T8" fmla="*/ 42 w 259"/>
                <a:gd name="T9" fmla="*/ 111 h 114"/>
                <a:gd name="T10" fmla="*/ 17 w 259"/>
                <a:gd name="T11" fmla="*/ 97 h 114"/>
                <a:gd name="T12" fmla="*/ 4 w 259"/>
                <a:gd name="T13" fmla="*/ 73 h 114"/>
                <a:gd name="T14" fmla="*/ 0 w 259"/>
                <a:gd name="T15" fmla="*/ 41 h 114"/>
                <a:gd name="T16" fmla="*/ 8 w 259"/>
                <a:gd name="T17" fmla="*/ 0 h 114"/>
                <a:gd name="T18" fmla="*/ 22 w 259"/>
                <a:gd name="T19" fmla="*/ 12 h 114"/>
                <a:gd name="T20" fmla="*/ 42 w 259"/>
                <a:gd name="T21" fmla="*/ 21 h 114"/>
                <a:gd name="T22" fmla="*/ 63 w 259"/>
                <a:gd name="T23" fmla="*/ 25 h 114"/>
                <a:gd name="T24" fmla="*/ 90 w 259"/>
                <a:gd name="T25" fmla="*/ 26 h 114"/>
                <a:gd name="T26" fmla="*/ 117 w 259"/>
                <a:gd name="T27" fmla="*/ 24 h 114"/>
                <a:gd name="T28" fmla="*/ 148 w 259"/>
                <a:gd name="T29" fmla="*/ 20 h 114"/>
                <a:gd name="T30" fmla="*/ 180 w 259"/>
                <a:gd name="T31" fmla="*/ 12 h 114"/>
                <a:gd name="T32" fmla="*/ 217 w 259"/>
                <a:gd name="T33" fmla="*/ 3 h 114"/>
                <a:gd name="T34" fmla="*/ 230 w 259"/>
                <a:gd name="T35" fmla="*/ 1 h 114"/>
                <a:gd name="T36" fmla="*/ 241 w 259"/>
                <a:gd name="T37" fmla="*/ 5 h 114"/>
                <a:gd name="T38" fmla="*/ 248 w 259"/>
                <a:gd name="T39" fmla="*/ 9 h 114"/>
                <a:gd name="T40" fmla="*/ 255 w 259"/>
                <a:gd name="T41" fmla="*/ 17 h 114"/>
                <a:gd name="T42" fmla="*/ 258 w 259"/>
                <a:gd name="T43" fmla="*/ 25 h 114"/>
                <a:gd name="T44" fmla="*/ 259 w 259"/>
                <a:gd name="T45" fmla="*/ 38 h 114"/>
                <a:gd name="T46" fmla="*/ 259 w 259"/>
                <a:gd name="T47" fmla="*/ 50 h 114"/>
                <a:gd name="T48" fmla="*/ 257 w 259"/>
                <a:gd name="T49" fmla="*/ 67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9"/>
                <a:gd name="T76" fmla="*/ 0 h 114"/>
                <a:gd name="T77" fmla="*/ 259 w 259"/>
                <a:gd name="T78" fmla="*/ 114 h 1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5257" y="1892"/>
              <a:ext cx="115" cy="67"/>
            </a:xfrm>
            <a:custGeom>
              <a:avLst/>
              <a:gdLst>
                <a:gd name="T0" fmla="*/ 345 w 345"/>
                <a:gd name="T1" fmla="*/ 25 h 134"/>
                <a:gd name="T2" fmla="*/ 281 w 345"/>
                <a:gd name="T3" fmla="*/ 74 h 134"/>
                <a:gd name="T4" fmla="*/ 226 w 345"/>
                <a:gd name="T5" fmla="*/ 110 h 134"/>
                <a:gd name="T6" fmla="*/ 174 w 345"/>
                <a:gd name="T7" fmla="*/ 128 h 134"/>
                <a:gd name="T8" fmla="*/ 130 w 345"/>
                <a:gd name="T9" fmla="*/ 134 h 134"/>
                <a:gd name="T10" fmla="*/ 88 w 345"/>
                <a:gd name="T11" fmla="*/ 127 h 134"/>
                <a:gd name="T12" fmla="*/ 54 w 345"/>
                <a:gd name="T13" fmla="*/ 110 h 134"/>
                <a:gd name="T14" fmla="*/ 24 w 345"/>
                <a:gd name="T15" fmla="*/ 82 h 134"/>
                <a:gd name="T16" fmla="*/ 0 w 345"/>
                <a:gd name="T17" fmla="*/ 47 h 134"/>
                <a:gd name="T18" fmla="*/ 30 w 345"/>
                <a:gd name="T19" fmla="*/ 43 h 134"/>
                <a:gd name="T20" fmla="*/ 63 w 345"/>
                <a:gd name="T21" fmla="*/ 40 h 134"/>
                <a:gd name="T22" fmla="*/ 94 w 345"/>
                <a:gd name="T23" fmla="*/ 38 h 134"/>
                <a:gd name="T24" fmla="*/ 126 w 345"/>
                <a:gd name="T25" fmla="*/ 35 h 134"/>
                <a:gd name="T26" fmla="*/ 157 w 345"/>
                <a:gd name="T27" fmla="*/ 31 h 134"/>
                <a:gd name="T28" fmla="*/ 190 w 345"/>
                <a:gd name="T29" fmla="*/ 29 h 134"/>
                <a:gd name="T30" fmla="*/ 222 w 345"/>
                <a:gd name="T31" fmla="*/ 25 h 134"/>
                <a:gd name="T32" fmla="*/ 255 w 345"/>
                <a:gd name="T33" fmla="*/ 22 h 134"/>
                <a:gd name="T34" fmla="*/ 269 w 345"/>
                <a:gd name="T35" fmla="*/ 13 h 134"/>
                <a:gd name="T36" fmla="*/ 283 w 345"/>
                <a:gd name="T37" fmla="*/ 6 h 134"/>
                <a:gd name="T38" fmla="*/ 295 w 345"/>
                <a:gd name="T39" fmla="*/ 1 h 134"/>
                <a:gd name="T40" fmla="*/ 310 w 345"/>
                <a:gd name="T41" fmla="*/ 0 h 134"/>
                <a:gd name="T42" fmla="*/ 319 w 345"/>
                <a:gd name="T43" fmla="*/ 0 h 134"/>
                <a:gd name="T44" fmla="*/ 329 w 345"/>
                <a:gd name="T45" fmla="*/ 4 h 134"/>
                <a:gd name="T46" fmla="*/ 338 w 345"/>
                <a:gd name="T47" fmla="*/ 12 h 134"/>
                <a:gd name="T48" fmla="*/ 345 w 345"/>
                <a:gd name="T49" fmla="*/ 25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5"/>
                <a:gd name="T76" fmla="*/ 0 h 134"/>
                <a:gd name="T77" fmla="*/ 345 w 345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4576" y="2117"/>
              <a:ext cx="756" cy="639"/>
            </a:xfrm>
            <a:custGeom>
              <a:avLst/>
              <a:gdLst>
                <a:gd name="T0" fmla="*/ 2202 w 2268"/>
                <a:gd name="T1" fmla="*/ 714 h 1280"/>
                <a:gd name="T2" fmla="*/ 2220 w 2268"/>
                <a:gd name="T3" fmla="*/ 514 h 1280"/>
                <a:gd name="T4" fmla="*/ 2238 w 2268"/>
                <a:gd name="T5" fmla="*/ 313 h 1280"/>
                <a:gd name="T6" fmla="*/ 2258 w 2268"/>
                <a:gd name="T7" fmla="*/ 114 h 1280"/>
                <a:gd name="T8" fmla="*/ 2230 w 2268"/>
                <a:gd name="T9" fmla="*/ 3 h 1280"/>
                <a:gd name="T10" fmla="*/ 2154 w 2268"/>
                <a:gd name="T11" fmla="*/ 1 h 1280"/>
                <a:gd name="T12" fmla="*/ 2075 w 2268"/>
                <a:gd name="T13" fmla="*/ 10 h 1280"/>
                <a:gd name="T14" fmla="*/ 1997 w 2268"/>
                <a:gd name="T15" fmla="*/ 13 h 1280"/>
                <a:gd name="T16" fmla="*/ 1757 w 2268"/>
                <a:gd name="T17" fmla="*/ 21 h 1280"/>
                <a:gd name="T18" fmla="*/ 1349 w 2268"/>
                <a:gd name="T19" fmla="*/ 47 h 1280"/>
                <a:gd name="T20" fmla="*/ 941 w 2268"/>
                <a:gd name="T21" fmla="*/ 73 h 1280"/>
                <a:gd name="T22" fmla="*/ 533 w 2268"/>
                <a:gd name="T23" fmla="*/ 101 h 1280"/>
                <a:gd name="T24" fmla="*/ 285 w 2268"/>
                <a:gd name="T25" fmla="*/ 124 h 1280"/>
                <a:gd name="T26" fmla="*/ 207 w 2268"/>
                <a:gd name="T27" fmla="*/ 152 h 1280"/>
                <a:gd name="T28" fmla="*/ 131 w 2268"/>
                <a:gd name="T29" fmla="*/ 183 h 1280"/>
                <a:gd name="T30" fmla="*/ 48 w 2268"/>
                <a:gd name="T31" fmla="*/ 208 h 1280"/>
                <a:gd name="T32" fmla="*/ 26 w 2268"/>
                <a:gd name="T33" fmla="*/ 269 h 1280"/>
                <a:gd name="T34" fmla="*/ 83 w 2268"/>
                <a:gd name="T35" fmla="*/ 379 h 1280"/>
                <a:gd name="T36" fmla="*/ 138 w 2268"/>
                <a:gd name="T37" fmla="*/ 488 h 1280"/>
                <a:gd name="T38" fmla="*/ 194 w 2268"/>
                <a:gd name="T39" fmla="*/ 598 h 1280"/>
                <a:gd name="T40" fmla="*/ 186 w 2268"/>
                <a:gd name="T41" fmla="*/ 746 h 1280"/>
                <a:gd name="T42" fmla="*/ 163 w 2268"/>
                <a:gd name="T43" fmla="*/ 911 h 1280"/>
                <a:gd name="T44" fmla="*/ 194 w 2268"/>
                <a:gd name="T45" fmla="*/ 1056 h 1280"/>
                <a:gd name="T46" fmla="*/ 262 w 2268"/>
                <a:gd name="T47" fmla="*/ 1186 h 1280"/>
                <a:gd name="T48" fmla="*/ 408 w 2268"/>
                <a:gd name="T49" fmla="*/ 1256 h 1280"/>
                <a:gd name="T50" fmla="*/ 615 w 2268"/>
                <a:gd name="T51" fmla="*/ 1270 h 1280"/>
                <a:gd name="T52" fmla="*/ 825 w 2268"/>
                <a:gd name="T53" fmla="*/ 1280 h 1280"/>
                <a:gd name="T54" fmla="*/ 1040 w 2268"/>
                <a:gd name="T55" fmla="*/ 1276 h 1280"/>
                <a:gd name="T56" fmla="*/ 1324 w 2268"/>
                <a:gd name="T57" fmla="*/ 1170 h 1280"/>
                <a:gd name="T58" fmla="*/ 1593 w 2268"/>
                <a:gd name="T59" fmla="*/ 1094 h 1280"/>
                <a:gd name="T60" fmla="*/ 1796 w 2268"/>
                <a:gd name="T61" fmla="*/ 1110 h 1280"/>
                <a:gd name="T62" fmla="*/ 1976 w 2268"/>
                <a:gd name="T63" fmla="*/ 1131 h 1280"/>
                <a:gd name="T64" fmla="*/ 2084 w 2268"/>
                <a:gd name="T65" fmla="*/ 1077 h 1280"/>
                <a:gd name="T66" fmla="*/ 2104 w 2268"/>
                <a:gd name="T67" fmla="*/ 1003 h 1280"/>
                <a:gd name="T68" fmla="*/ 2125 w 2268"/>
                <a:gd name="T69" fmla="*/ 927 h 1280"/>
                <a:gd name="T70" fmla="*/ 2163 w 2268"/>
                <a:gd name="T71" fmla="*/ 853 h 1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8"/>
                <a:gd name="T109" fmla="*/ 0 h 1280"/>
                <a:gd name="T110" fmla="*/ 2268 w 2268"/>
                <a:gd name="T111" fmla="*/ 1280 h 1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auto">
            <a:xfrm>
              <a:off x="4584" y="2122"/>
              <a:ext cx="740" cy="623"/>
            </a:xfrm>
            <a:custGeom>
              <a:avLst/>
              <a:gdLst>
                <a:gd name="T0" fmla="*/ 2123 w 2220"/>
                <a:gd name="T1" fmla="*/ 675 h 1244"/>
                <a:gd name="T2" fmla="*/ 2151 w 2220"/>
                <a:gd name="T3" fmla="*/ 487 h 1244"/>
                <a:gd name="T4" fmla="*/ 2180 w 2220"/>
                <a:gd name="T5" fmla="*/ 297 h 1244"/>
                <a:gd name="T6" fmla="*/ 2209 w 2220"/>
                <a:gd name="T7" fmla="*/ 108 h 1244"/>
                <a:gd name="T8" fmla="*/ 2183 w 2220"/>
                <a:gd name="T9" fmla="*/ 4 h 1244"/>
                <a:gd name="T10" fmla="*/ 2100 w 2220"/>
                <a:gd name="T11" fmla="*/ 1 h 1244"/>
                <a:gd name="T12" fmla="*/ 2012 w 2220"/>
                <a:gd name="T13" fmla="*/ 8 h 1244"/>
                <a:gd name="T14" fmla="*/ 1931 w 2220"/>
                <a:gd name="T15" fmla="*/ 9 h 1244"/>
                <a:gd name="T16" fmla="*/ 1700 w 2220"/>
                <a:gd name="T17" fmla="*/ 15 h 1244"/>
                <a:gd name="T18" fmla="*/ 1314 w 2220"/>
                <a:gd name="T19" fmla="*/ 42 h 1244"/>
                <a:gd name="T20" fmla="*/ 928 w 2220"/>
                <a:gd name="T21" fmla="*/ 66 h 1244"/>
                <a:gd name="T22" fmla="*/ 542 w 2220"/>
                <a:gd name="T23" fmla="*/ 93 h 1244"/>
                <a:gd name="T24" fmla="*/ 304 w 2220"/>
                <a:gd name="T25" fmla="*/ 113 h 1244"/>
                <a:gd name="T26" fmla="*/ 220 w 2220"/>
                <a:gd name="T27" fmla="*/ 142 h 1244"/>
                <a:gd name="T28" fmla="*/ 135 w 2220"/>
                <a:gd name="T29" fmla="*/ 175 h 1244"/>
                <a:gd name="T30" fmla="*/ 46 w 2220"/>
                <a:gd name="T31" fmla="*/ 201 h 1244"/>
                <a:gd name="T32" fmla="*/ 25 w 2220"/>
                <a:gd name="T33" fmla="*/ 258 h 1244"/>
                <a:gd name="T34" fmla="*/ 77 w 2220"/>
                <a:gd name="T35" fmla="*/ 363 h 1244"/>
                <a:gd name="T36" fmla="*/ 129 w 2220"/>
                <a:gd name="T37" fmla="*/ 466 h 1244"/>
                <a:gd name="T38" fmla="*/ 183 w 2220"/>
                <a:gd name="T39" fmla="*/ 570 h 1244"/>
                <a:gd name="T40" fmla="*/ 177 w 2220"/>
                <a:gd name="T41" fmla="*/ 710 h 1244"/>
                <a:gd name="T42" fmla="*/ 166 w 2220"/>
                <a:gd name="T43" fmla="*/ 865 h 1244"/>
                <a:gd name="T44" fmla="*/ 208 w 2220"/>
                <a:gd name="T45" fmla="*/ 1000 h 1244"/>
                <a:gd name="T46" fmla="*/ 282 w 2220"/>
                <a:gd name="T47" fmla="*/ 1121 h 1244"/>
                <a:gd name="T48" fmla="*/ 422 w 2220"/>
                <a:gd name="T49" fmla="*/ 1188 h 1244"/>
                <a:gd name="T50" fmla="*/ 616 w 2220"/>
                <a:gd name="T51" fmla="*/ 1214 h 1244"/>
                <a:gd name="T52" fmla="*/ 813 w 2220"/>
                <a:gd name="T53" fmla="*/ 1238 h 1244"/>
                <a:gd name="T54" fmla="*/ 1016 w 2220"/>
                <a:gd name="T55" fmla="*/ 1244 h 1244"/>
                <a:gd name="T56" fmla="*/ 1285 w 2220"/>
                <a:gd name="T57" fmla="*/ 1145 h 1244"/>
                <a:gd name="T58" fmla="*/ 1544 w 2220"/>
                <a:gd name="T59" fmla="*/ 1063 h 1244"/>
                <a:gd name="T60" fmla="*/ 1736 w 2220"/>
                <a:gd name="T61" fmla="*/ 1061 h 1244"/>
                <a:gd name="T62" fmla="*/ 1907 w 2220"/>
                <a:gd name="T63" fmla="*/ 1069 h 1244"/>
                <a:gd name="T64" fmla="*/ 2010 w 2220"/>
                <a:gd name="T65" fmla="*/ 1018 h 1244"/>
                <a:gd name="T66" fmla="*/ 2029 w 2220"/>
                <a:gd name="T67" fmla="*/ 946 h 1244"/>
                <a:gd name="T68" fmla="*/ 2051 w 2220"/>
                <a:gd name="T69" fmla="*/ 876 h 1244"/>
                <a:gd name="T70" fmla="*/ 2086 w 2220"/>
                <a:gd name="T71" fmla="*/ 805 h 1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0"/>
                <a:gd name="T109" fmla="*/ 0 h 1244"/>
                <a:gd name="T110" fmla="*/ 2220 w 2220"/>
                <a:gd name="T111" fmla="*/ 1244 h 1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592" y="2128"/>
              <a:ext cx="724" cy="607"/>
            </a:xfrm>
            <a:custGeom>
              <a:avLst/>
              <a:gdLst>
                <a:gd name="T0" fmla="*/ 2046 w 2172"/>
                <a:gd name="T1" fmla="*/ 636 h 1216"/>
                <a:gd name="T2" fmla="*/ 2082 w 2172"/>
                <a:gd name="T3" fmla="*/ 459 h 1216"/>
                <a:gd name="T4" fmla="*/ 2123 w 2172"/>
                <a:gd name="T5" fmla="*/ 282 h 1216"/>
                <a:gd name="T6" fmla="*/ 2159 w 2172"/>
                <a:gd name="T7" fmla="*/ 106 h 1216"/>
                <a:gd name="T8" fmla="*/ 2135 w 2172"/>
                <a:gd name="T9" fmla="*/ 5 h 1216"/>
                <a:gd name="T10" fmla="*/ 2048 w 2172"/>
                <a:gd name="T11" fmla="*/ 0 h 1216"/>
                <a:gd name="T12" fmla="*/ 1950 w 2172"/>
                <a:gd name="T13" fmla="*/ 7 h 1216"/>
                <a:gd name="T14" fmla="*/ 1864 w 2172"/>
                <a:gd name="T15" fmla="*/ 8 h 1216"/>
                <a:gd name="T16" fmla="*/ 1645 w 2172"/>
                <a:gd name="T17" fmla="*/ 15 h 1216"/>
                <a:gd name="T18" fmla="*/ 1278 w 2172"/>
                <a:gd name="T19" fmla="*/ 38 h 1216"/>
                <a:gd name="T20" fmla="*/ 914 w 2172"/>
                <a:gd name="T21" fmla="*/ 62 h 1216"/>
                <a:gd name="T22" fmla="*/ 550 w 2172"/>
                <a:gd name="T23" fmla="*/ 85 h 1216"/>
                <a:gd name="T24" fmla="*/ 324 w 2172"/>
                <a:gd name="T25" fmla="*/ 107 h 1216"/>
                <a:gd name="T26" fmla="*/ 232 w 2172"/>
                <a:gd name="T27" fmla="*/ 137 h 1216"/>
                <a:gd name="T28" fmla="*/ 139 w 2172"/>
                <a:gd name="T29" fmla="*/ 171 h 1216"/>
                <a:gd name="T30" fmla="*/ 45 w 2172"/>
                <a:gd name="T31" fmla="*/ 197 h 1216"/>
                <a:gd name="T32" fmla="*/ 24 w 2172"/>
                <a:gd name="T33" fmla="*/ 252 h 1216"/>
                <a:gd name="T34" fmla="*/ 73 w 2172"/>
                <a:gd name="T35" fmla="*/ 350 h 1216"/>
                <a:gd name="T36" fmla="*/ 122 w 2172"/>
                <a:gd name="T37" fmla="*/ 448 h 1216"/>
                <a:gd name="T38" fmla="*/ 173 w 2172"/>
                <a:gd name="T39" fmla="*/ 546 h 1216"/>
                <a:gd name="T40" fmla="*/ 169 w 2172"/>
                <a:gd name="T41" fmla="*/ 679 h 1216"/>
                <a:gd name="T42" fmla="*/ 169 w 2172"/>
                <a:gd name="T43" fmla="*/ 823 h 1216"/>
                <a:gd name="T44" fmla="*/ 223 w 2172"/>
                <a:gd name="T45" fmla="*/ 947 h 1216"/>
                <a:gd name="T46" fmla="*/ 302 w 2172"/>
                <a:gd name="T47" fmla="*/ 1059 h 1216"/>
                <a:gd name="T48" fmla="*/ 434 w 2172"/>
                <a:gd name="T49" fmla="*/ 1123 h 1216"/>
                <a:gd name="T50" fmla="*/ 618 w 2172"/>
                <a:gd name="T51" fmla="*/ 1160 h 1216"/>
                <a:gd name="T52" fmla="*/ 803 w 2172"/>
                <a:gd name="T53" fmla="*/ 1198 h 1216"/>
                <a:gd name="T54" fmla="*/ 993 w 2172"/>
                <a:gd name="T55" fmla="*/ 1216 h 1216"/>
                <a:gd name="T56" fmla="*/ 1247 w 2172"/>
                <a:gd name="T57" fmla="*/ 1122 h 1216"/>
                <a:gd name="T58" fmla="*/ 1492 w 2172"/>
                <a:gd name="T59" fmla="*/ 1032 h 1216"/>
                <a:gd name="T60" fmla="*/ 1675 w 2172"/>
                <a:gd name="T61" fmla="*/ 1016 h 1216"/>
                <a:gd name="T62" fmla="*/ 1839 w 2172"/>
                <a:gd name="T63" fmla="*/ 1012 h 1216"/>
                <a:gd name="T64" fmla="*/ 1936 w 2172"/>
                <a:gd name="T65" fmla="*/ 961 h 1216"/>
                <a:gd name="T66" fmla="*/ 1953 w 2172"/>
                <a:gd name="T67" fmla="*/ 893 h 1216"/>
                <a:gd name="T68" fmla="*/ 1973 w 2172"/>
                <a:gd name="T69" fmla="*/ 825 h 1216"/>
                <a:gd name="T70" fmla="*/ 2008 w 2172"/>
                <a:gd name="T71" fmla="*/ 759 h 12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72"/>
                <a:gd name="T109" fmla="*/ 0 h 1216"/>
                <a:gd name="T110" fmla="*/ 2172 w 2172"/>
                <a:gd name="T111" fmla="*/ 1216 h 12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600" y="2133"/>
              <a:ext cx="708" cy="593"/>
            </a:xfrm>
            <a:custGeom>
              <a:avLst/>
              <a:gdLst>
                <a:gd name="T0" fmla="*/ 1967 w 2124"/>
                <a:gd name="T1" fmla="*/ 596 h 1187"/>
                <a:gd name="T2" fmla="*/ 2011 w 2124"/>
                <a:gd name="T3" fmla="*/ 432 h 1187"/>
                <a:gd name="T4" fmla="*/ 2066 w 2124"/>
                <a:gd name="T5" fmla="*/ 266 h 1187"/>
                <a:gd name="T6" fmla="*/ 2110 w 2124"/>
                <a:gd name="T7" fmla="*/ 100 h 1187"/>
                <a:gd name="T8" fmla="*/ 2089 w 2124"/>
                <a:gd name="T9" fmla="*/ 8 h 1187"/>
                <a:gd name="T10" fmla="*/ 1995 w 2124"/>
                <a:gd name="T11" fmla="*/ 2 h 1187"/>
                <a:gd name="T12" fmla="*/ 1890 w 2124"/>
                <a:gd name="T13" fmla="*/ 6 h 1187"/>
                <a:gd name="T14" fmla="*/ 1796 w 2124"/>
                <a:gd name="T15" fmla="*/ 5 h 1187"/>
                <a:gd name="T16" fmla="*/ 1589 w 2124"/>
                <a:gd name="T17" fmla="*/ 10 h 1187"/>
                <a:gd name="T18" fmla="*/ 1245 w 2124"/>
                <a:gd name="T19" fmla="*/ 32 h 1187"/>
                <a:gd name="T20" fmla="*/ 900 w 2124"/>
                <a:gd name="T21" fmla="*/ 55 h 1187"/>
                <a:gd name="T22" fmla="*/ 556 w 2124"/>
                <a:gd name="T23" fmla="*/ 78 h 1187"/>
                <a:gd name="T24" fmla="*/ 341 w 2124"/>
                <a:gd name="T25" fmla="*/ 99 h 1187"/>
                <a:gd name="T26" fmla="*/ 245 w 2124"/>
                <a:gd name="T27" fmla="*/ 129 h 1187"/>
                <a:gd name="T28" fmla="*/ 144 w 2124"/>
                <a:gd name="T29" fmla="*/ 166 h 1187"/>
                <a:gd name="T30" fmla="*/ 43 w 2124"/>
                <a:gd name="T31" fmla="*/ 192 h 1187"/>
                <a:gd name="T32" fmla="*/ 22 w 2124"/>
                <a:gd name="T33" fmla="*/ 245 h 1187"/>
                <a:gd name="T34" fmla="*/ 69 w 2124"/>
                <a:gd name="T35" fmla="*/ 337 h 1187"/>
                <a:gd name="T36" fmla="*/ 115 w 2124"/>
                <a:gd name="T37" fmla="*/ 429 h 1187"/>
                <a:gd name="T38" fmla="*/ 163 w 2124"/>
                <a:gd name="T39" fmla="*/ 522 h 1187"/>
                <a:gd name="T40" fmla="*/ 160 w 2124"/>
                <a:gd name="T41" fmla="*/ 646 h 1187"/>
                <a:gd name="T42" fmla="*/ 170 w 2124"/>
                <a:gd name="T43" fmla="*/ 779 h 1187"/>
                <a:gd name="T44" fmla="*/ 234 w 2124"/>
                <a:gd name="T45" fmla="*/ 893 h 1187"/>
                <a:gd name="T46" fmla="*/ 320 w 2124"/>
                <a:gd name="T47" fmla="*/ 996 h 1187"/>
                <a:gd name="T48" fmla="*/ 447 w 2124"/>
                <a:gd name="T49" fmla="*/ 1057 h 1187"/>
                <a:gd name="T50" fmla="*/ 619 w 2124"/>
                <a:gd name="T51" fmla="*/ 1103 h 1187"/>
                <a:gd name="T52" fmla="*/ 791 w 2124"/>
                <a:gd name="T53" fmla="*/ 1155 h 1187"/>
                <a:gd name="T54" fmla="*/ 969 w 2124"/>
                <a:gd name="T55" fmla="*/ 1187 h 1187"/>
                <a:gd name="T56" fmla="*/ 1209 w 2124"/>
                <a:gd name="T57" fmla="*/ 1096 h 1187"/>
                <a:gd name="T58" fmla="*/ 1441 w 2124"/>
                <a:gd name="T59" fmla="*/ 1001 h 1187"/>
                <a:gd name="T60" fmla="*/ 1616 w 2124"/>
                <a:gd name="T61" fmla="*/ 969 h 1187"/>
                <a:gd name="T62" fmla="*/ 1771 w 2124"/>
                <a:gd name="T63" fmla="*/ 953 h 1187"/>
                <a:gd name="T64" fmla="*/ 1863 w 2124"/>
                <a:gd name="T65" fmla="*/ 903 h 1187"/>
                <a:gd name="T66" fmla="*/ 1880 w 2124"/>
                <a:gd name="T67" fmla="*/ 839 h 1187"/>
                <a:gd name="T68" fmla="*/ 1898 w 2124"/>
                <a:gd name="T69" fmla="*/ 775 h 1187"/>
                <a:gd name="T70" fmla="*/ 1929 w 2124"/>
                <a:gd name="T71" fmla="*/ 713 h 11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24"/>
                <a:gd name="T109" fmla="*/ 0 h 1187"/>
                <a:gd name="T110" fmla="*/ 2124 w 2124"/>
                <a:gd name="T111" fmla="*/ 1187 h 11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600" y="2199"/>
              <a:ext cx="125" cy="191"/>
            </a:xfrm>
            <a:custGeom>
              <a:avLst/>
              <a:gdLst>
                <a:gd name="T0" fmla="*/ 374 w 374"/>
                <a:gd name="T1" fmla="*/ 64 h 381"/>
                <a:gd name="T2" fmla="*/ 371 w 374"/>
                <a:gd name="T3" fmla="*/ 70 h 381"/>
                <a:gd name="T4" fmla="*/ 364 w 374"/>
                <a:gd name="T5" fmla="*/ 91 h 381"/>
                <a:gd name="T6" fmla="*/ 351 w 374"/>
                <a:gd name="T7" fmla="*/ 120 h 381"/>
                <a:gd name="T8" fmla="*/ 337 w 374"/>
                <a:gd name="T9" fmla="*/ 158 h 381"/>
                <a:gd name="T10" fmla="*/ 316 w 374"/>
                <a:gd name="T11" fmla="*/ 197 h 381"/>
                <a:gd name="T12" fmla="*/ 295 w 374"/>
                <a:gd name="T13" fmla="*/ 238 h 381"/>
                <a:gd name="T14" fmla="*/ 269 w 374"/>
                <a:gd name="T15" fmla="*/ 274 h 381"/>
                <a:gd name="T16" fmla="*/ 242 w 374"/>
                <a:gd name="T17" fmla="*/ 307 h 381"/>
                <a:gd name="T18" fmla="*/ 214 w 374"/>
                <a:gd name="T19" fmla="*/ 330 h 381"/>
                <a:gd name="T20" fmla="*/ 194 w 374"/>
                <a:gd name="T21" fmla="*/ 348 h 381"/>
                <a:gd name="T22" fmla="*/ 180 w 374"/>
                <a:gd name="T23" fmla="*/ 362 h 381"/>
                <a:gd name="T24" fmla="*/ 172 w 374"/>
                <a:gd name="T25" fmla="*/ 371 h 381"/>
                <a:gd name="T26" fmla="*/ 165 w 374"/>
                <a:gd name="T27" fmla="*/ 376 h 381"/>
                <a:gd name="T28" fmla="*/ 162 w 374"/>
                <a:gd name="T29" fmla="*/ 380 h 381"/>
                <a:gd name="T30" fmla="*/ 162 w 374"/>
                <a:gd name="T31" fmla="*/ 381 h 381"/>
                <a:gd name="T32" fmla="*/ 0 w 374"/>
                <a:gd name="T33" fmla="*/ 124 h 381"/>
                <a:gd name="T34" fmla="*/ 12 w 374"/>
                <a:gd name="T35" fmla="*/ 113 h 381"/>
                <a:gd name="T36" fmla="*/ 48 w 374"/>
                <a:gd name="T37" fmla="*/ 90 h 381"/>
                <a:gd name="T38" fmla="*/ 97 w 374"/>
                <a:gd name="T39" fmla="*/ 59 h 381"/>
                <a:gd name="T40" fmla="*/ 159 w 374"/>
                <a:gd name="T41" fmla="*/ 29 h 381"/>
                <a:gd name="T42" fmla="*/ 223 w 374"/>
                <a:gd name="T43" fmla="*/ 6 h 381"/>
                <a:gd name="T44" fmla="*/ 283 w 374"/>
                <a:gd name="T45" fmla="*/ 0 h 381"/>
                <a:gd name="T46" fmla="*/ 336 w 374"/>
                <a:gd name="T47" fmla="*/ 16 h 381"/>
                <a:gd name="T48" fmla="*/ 374 w 374"/>
                <a:gd name="T49" fmla="*/ 64 h 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4"/>
                <a:gd name="T76" fmla="*/ 0 h 381"/>
                <a:gd name="T77" fmla="*/ 374 w 374"/>
                <a:gd name="T78" fmla="*/ 381 h 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39" y="2329"/>
              <a:ext cx="292" cy="237"/>
            </a:xfrm>
            <a:custGeom>
              <a:avLst/>
              <a:gdLst>
                <a:gd name="T0" fmla="*/ 395 w 875"/>
                <a:gd name="T1" fmla="*/ 0 h 474"/>
                <a:gd name="T2" fmla="*/ 385 w 875"/>
                <a:gd name="T3" fmla="*/ 8 h 474"/>
                <a:gd name="T4" fmla="*/ 358 w 875"/>
                <a:gd name="T5" fmla="*/ 32 h 474"/>
                <a:gd name="T6" fmla="*/ 319 w 875"/>
                <a:gd name="T7" fmla="*/ 66 h 474"/>
                <a:gd name="T8" fmla="*/ 272 w 875"/>
                <a:gd name="T9" fmla="*/ 106 h 474"/>
                <a:gd name="T10" fmla="*/ 220 w 875"/>
                <a:gd name="T11" fmla="*/ 147 h 474"/>
                <a:gd name="T12" fmla="*/ 169 w 875"/>
                <a:gd name="T13" fmla="*/ 184 h 474"/>
                <a:gd name="T14" fmla="*/ 123 w 875"/>
                <a:gd name="T15" fmla="*/ 213 h 474"/>
                <a:gd name="T16" fmla="*/ 86 w 875"/>
                <a:gd name="T17" fmla="*/ 232 h 474"/>
                <a:gd name="T18" fmla="*/ 56 w 875"/>
                <a:gd name="T19" fmla="*/ 242 h 474"/>
                <a:gd name="T20" fmla="*/ 35 w 875"/>
                <a:gd name="T21" fmla="*/ 258 h 474"/>
                <a:gd name="T22" fmla="*/ 19 w 875"/>
                <a:gd name="T23" fmla="*/ 276 h 474"/>
                <a:gd name="T24" fmla="*/ 10 w 875"/>
                <a:gd name="T25" fmla="*/ 294 h 474"/>
                <a:gd name="T26" fmla="*/ 3 w 875"/>
                <a:gd name="T27" fmla="*/ 311 h 474"/>
                <a:gd name="T28" fmla="*/ 0 w 875"/>
                <a:gd name="T29" fmla="*/ 327 h 474"/>
                <a:gd name="T30" fmla="*/ 0 w 875"/>
                <a:gd name="T31" fmla="*/ 336 h 474"/>
                <a:gd name="T32" fmla="*/ 0 w 875"/>
                <a:gd name="T33" fmla="*/ 341 h 474"/>
                <a:gd name="T34" fmla="*/ 519 w 875"/>
                <a:gd name="T35" fmla="*/ 391 h 474"/>
                <a:gd name="T36" fmla="*/ 875 w 875"/>
                <a:gd name="T37" fmla="*/ 474 h 474"/>
                <a:gd name="T38" fmla="*/ 852 w 875"/>
                <a:gd name="T39" fmla="*/ 465 h 474"/>
                <a:gd name="T40" fmla="*/ 794 w 875"/>
                <a:gd name="T41" fmla="*/ 440 h 474"/>
                <a:gd name="T42" fmla="*/ 713 w 875"/>
                <a:gd name="T43" fmla="*/ 399 h 474"/>
                <a:gd name="T44" fmla="*/ 622 w 875"/>
                <a:gd name="T45" fmla="*/ 344 h 474"/>
                <a:gd name="T46" fmla="*/ 530 w 875"/>
                <a:gd name="T47" fmla="*/ 275 h 474"/>
                <a:gd name="T48" fmla="*/ 456 w 875"/>
                <a:gd name="T49" fmla="*/ 194 h 474"/>
                <a:gd name="T50" fmla="*/ 405 w 875"/>
                <a:gd name="T51" fmla="*/ 101 h 474"/>
                <a:gd name="T52" fmla="*/ 395 w 875"/>
                <a:gd name="T53" fmla="*/ 0 h 4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5"/>
                <a:gd name="T82" fmla="*/ 0 h 474"/>
                <a:gd name="T83" fmla="*/ 875 w 875"/>
                <a:gd name="T84" fmla="*/ 474 h 4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5025" y="2253"/>
              <a:ext cx="235" cy="285"/>
            </a:xfrm>
            <a:custGeom>
              <a:avLst/>
              <a:gdLst>
                <a:gd name="T0" fmla="*/ 0 w 705"/>
                <a:gd name="T1" fmla="*/ 571 h 571"/>
                <a:gd name="T2" fmla="*/ 705 w 705"/>
                <a:gd name="T3" fmla="*/ 261 h 571"/>
                <a:gd name="T4" fmla="*/ 673 w 705"/>
                <a:gd name="T5" fmla="*/ 0 h 571"/>
                <a:gd name="T6" fmla="*/ 330 w 705"/>
                <a:gd name="T7" fmla="*/ 10 h 571"/>
                <a:gd name="T8" fmla="*/ 325 w 705"/>
                <a:gd name="T9" fmla="*/ 27 h 571"/>
                <a:gd name="T10" fmla="*/ 309 w 705"/>
                <a:gd name="T11" fmla="*/ 77 h 571"/>
                <a:gd name="T12" fmla="*/ 282 w 705"/>
                <a:gd name="T13" fmla="*/ 149 h 571"/>
                <a:gd name="T14" fmla="*/ 247 w 705"/>
                <a:gd name="T15" fmla="*/ 238 h 571"/>
                <a:gd name="T16" fmla="*/ 199 w 705"/>
                <a:gd name="T17" fmla="*/ 330 h 571"/>
                <a:gd name="T18" fmla="*/ 143 w 705"/>
                <a:gd name="T19" fmla="*/ 423 h 571"/>
                <a:gd name="T20" fmla="*/ 75 w 705"/>
                <a:gd name="T21" fmla="*/ 505 h 571"/>
                <a:gd name="T22" fmla="*/ 0 w 705"/>
                <a:gd name="T23" fmla="*/ 571 h 5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5"/>
                <a:gd name="T37" fmla="*/ 0 h 571"/>
                <a:gd name="T38" fmla="*/ 705 w 705"/>
                <a:gd name="T39" fmla="*/ 571 h 5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4653" y="2481"/>
              <a:ext cx="612" cy="203"/>
            </a:xfrm>
            <a:custGeom>
              <a:avLst/>
              <a:gdLst>
                <a:gd name="T0" fmla="*/ 1756 w 1835"/>
                <a:gd name="T1" fmla="*/ 256 h 407"/>
                <a:gd name="T2" fmla="*/ 1764 w 1835"/>
                <a:gd name="T3" fmla="*/ 237 h 407"/>
                <a:gd name="T4" fmla="*/ 1774 w 1835"/>
                <a:gd name="T5" fmla="*/ 220 h 407"/>
                <a:gd name="T6" fmla="*/ 1784 w 1835"/>
                <a:gd name="T7" fmla="*/ 203 h 407"/>
                <a:gd name="T8" fmla="*/ 1795 w 1835"/>
                <a:gd name="T9" fmla="*/ 188 h 407"/>
                <a:gd name="T10" fmla="*/ 1804 w 1835"/>
                <a:gd name="T11" fmla="*/ 171 h 407"/>
                <a:gd name="T12" fmla="*/ 1813 w 1835"/>
                <a:gd name="T13" fmla="*/ 154 h 407"/>
                <a:gd name="T14" fmla="*/ 1823 w 1835"/>
                <a:gd name="T15" fmla="*/ 137 h 407"/>
                <a:gd name="T16" fmla="*/ 1835 w 1835"/>
                <a:gd name="T17" fmla="*/ 121 h 407"/>
                <a:gd name="T18" fmla="*/ 1832 w 1835"/>
                <a:gd name="T19" fmla="*/ 115 h 407"/>
                <a:gd name="T20" fmla="*/ 1823 w 1835"/>
                <a:gd name="T21" fmla="*/ 100 h 407"/>
                <a:gd name="T22" fmla="*/ 1809 w 1835"/>
                <a:gd name="T23" fmla="*/ 79 h 407"/>
                <a:gd name="T24" fmla="*/ 1787 w 1835"/>
                <a:gd name="T25" fmla="*/ 57 h 407"/>
                <a:gd name="T26" fmla="*/ 1753 w 1835"/>
                <a:gd name="T27" fmla="*/ 34 h 407"/>
                <a:gd name="T28" fmla="*/ 1712 w 1835"/>
                <a:gd name="T29" fmla="*/ 14 h 407"/>
                <a:gd name="T30" fmla="*/ 1657 w 1835"/>
                <a:gd name="T31" fmla="*/ 1 h 407"/>
                <a:gd name="T32" fmla="*/ 1590 w 1835"/>
                <a:gd name="T33" fmla="*/ 0 h 407"/>
                <a:gd name="T34" fmla="*/ 1485 w 1835"/>
                <a:gd name="T35" fmla="*/ 9 h 407"/>
                <a:gd name="T36" fmla="*/ 1380 w 1835"/>
                <a:gd name="T37" fmla="*/ 34 h 407"/>
                <a:gd name="T38" fmla="*/ 1277 w 1835"/>
                <a:gd name="T39" fmla="*/ 69 h 407"/>
                <a:gd name="T40" fmla="*/ 1177 w 1835"/>
                <a:gd name="T41" fmla="*/ 115 h 407"/>
                <a:gd name="T42" fmla="*/ 1077 w 1835"/>
                <a:gd name="T43" fmla="*/ 164 h 407"/>
                <a:gd name="T44" fmla="*/ 981 w 1835"/>
                <a:gd name="T45" fmla="*/ 219 h 407"/>
                <a:gd name="T46" fmla="*/ 889 w 1835"/>
                <a:gd name="T47" fmla="*/ 274 h 407"/>
                <a:gd name="T48" fmla="*/ 801 w 1835"/>
                <a:gd name="T49" fmla="*/ 329 h 407"/>
                <a:gd name="T50" fmla="*/ 705 w 1835"/>
                <a:gd name="T51" fmla="*/ 293 h 407"/>
                <a:gd name="T52" fmla="*/ 612 w 1835"/>
                <a:gd name="T53" fmla="*/ 261 h 407"/>
                <a:gd name="T54" fmla="*/ 516 w 1835"/>
                <a:gd name="T55" fmla="*/ 227 h 407"/>
                <a:gd name="T56" fmla="*/ 423 w 1835"/>
                <a:gd name="T57" fmla="*/ 194 h 407"/>
                <a:gd name="T58" fmla="*/ 327 w 1835"/>
                <a:gd name="T59" fmla="*/ 160 h 407"/>
                <a:gd name="T60" fmla="*/ 234 w 1835"/>
                <a:gd name="T61" fmla="*/ 128 h 407"/>
                <a:gd name="T62" fmla="*/ 138 w 1835"/>
                <a:gd name="T63" fmla="*/ 94 h 407"/>
                <a:gd name="T64" fmla="*/ 45 w 1835"/>
                <a:gd name="T65" fmla="*/ 61 h 407"/>
                <a:gd name="T66" fmla="*/ 38 w 1835"/>
                <a:gd name="T67" fmla="*/ 84 h 407"/>
                <a:gd name="T68" fmla="*/ 32 w 1835"/>
                <a:gd name="T69" fmla="*/ 108 h 407"/>
                <a:gd name="T70" fmla="*/ 26 w 1835"/>
                <a:gd name="T71" fmla="*/ 133 h 407"/>
                <a:gd name="T72" fmla="*/ 21 w 1835"/>
                <a:gd name="T73" fmla="*/ 158 h 407"/>
                <a:gd name="T74" fmla="*/ 15 w 1835"/>
                <a:gd name="T75" fmla="*/ 181 h 407"/>
                <a:gd name="T76" fmla="*/ 10 w 1835"/>
                <a:gd name="T77" fmla="*/ 206 h 407"/>
                <a:gd name="T78" fmla="*/ 4 w 1835"/>
                <a:gd name="T79" fmla="*/ 231 h 407"/>
                <a:gd name="T80" fmla="*/ 0 w 1835"/>
                <a:gd name="T81" fmla="*/ 256 h 407"/>
                <a:gd name="T82" fmla="*/ 97 w 1835"/>
                <a:gd name="T83" fmla="*/ 274 h 407"/>
                <a:gd name="T84" fmla="*/ 196 w 1835"/>
                <a:gd name="T85" fmla="*/ 292 h 407"/>
                <a:gd name="T86" fmla="*/ 295 w 1835"/>
                <a:gd name="T87" fmla="*/ 310 h 407"/>
                <a:gd name="T88" fmla="*/ 393 w 1835"/>
                <a:gd name="T89" fmla="*/ 330 h 407"/>
                <a:gd name="T90" fmla="*/ 491 w 1835"/>
                <a:gd name="T91" fmla="*/ 348 h 407"/>
                <a:gd name="T92" fmla="*/ 590 w 1835"/>
                <a:gd name="T93" fmla="*/ 368 h 407"/>
                <a:gd name="T94" fmla="*/ 688 w 1835"/>
                <a:gd name="T95" fmla="*/ 387 h 407"/>
                <a:gd name="T96" fmla="*/ 789 w 1835"/>
                <a:gd name="T97" fmla="*/ 407 h 407"/>
                <a:gd name="T98" fmla="*/ 824 w 1835"/>
                <a:gd name="T99" fmla="*/ 391 h 407"/>
                <a:gd name="T100" fmla="*/ 921 w 1835"/>
                <a:gd name="T101" fmla="*/ 356 h 407"/>
                <a:gd name="T102" fmla="*/ 1060 w 1835"/>
                <a:gd name="T103" fmla="*/ 308 h 407"/>
                <a:gd name="T104" fmla="*/ 1225 w 1835"/>
                <a:gd name="T105" fmla="*/ 259 h 407"/>
                <a:gd name="T106" fmla="*/ 1394 w 1835"/>
                <a:gd name="T107" fmla="*/ 219 h 407"/>
                <a:gd name="T108" fmla="*/ 1551 w 1835"/>
                <a:gd name="T109" fmla="*/ 198 h 407"/>
                <a:gd name="T110" fmla="*/ 1678 w 1835"/>
                <a:gd name="T111" fmla="*/ 206 h 407"/>
                <a:gd name="T112" fmla="*/ 1756 w 1835"/>
                <a:gd name="T113" fmla="*/ 256 h 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5"/>
                <a:gd name="T172" fmla="*/ 0 h 407"/>
                <a:gd name="T173" fmla="*/ 1835 w 1835"/>
                <a:gd name="T174" fmla="*/ 407 h 4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4788" y="2205"/>
              <a:ext cx="330" cy="320"/>
            </a:xfrm>
            <a:custGeom>
              <a:avLst/>
              <a:gdLst>
                <a:gd name="T0" fmla="*/ 989 w 989"/>
                <a:gd name="T1" fmla="*/ 221 h 640"/>
                <a:gd name="T2" fmla="*/ 871 w 989"/>
                <a:gd name="T3" fmla="*/ 123 h 640"/>
                <a:gd name="T4" fmla="*/ 752 w 989"/>
                <a:gd name="T5" fmla="*/ 55 h 640"/>
                <a:gd name="T6" fmla="*/ 629 w 989"/>
                <a:gd name="T7" fmla="*/ 13 h 640"/>
                <a:gd name="T8" fmla="*/ 508 w 989"/>
                <a:gd name="T9" fmla="*/ 0 h 640"/>
                <a:gd name="T10" fmla="*/ 382 w 989"/>
                <a:gd name="T11" fmla="*/ 11 h 640"/>
                <a:gd name="T12" fmla="*/ 257 w 989"/>
                <a:gd name="T13" fmla="*/ 46 h 640"/>
                <a:gd name="T14" fmla="*/ 128 w 989"/>
                <a:gd name="T15" fmla="*/ 103 h 640"/>
                <a:gd name="T16" fmla="*/ 1 w 989"/>
                <a:gd name="T17" fmla="*/ 183 h 640"/>
                <a:gd name="T18" fmla="*/ 0 w 989"/>
                <a:gd name="T19" fmla="*/ 263 h 640"/>
                <a:gd name="T20" fmla="*/ 11 w 989"/>
                <a:gd name="T21" fmla="*/ 340 h 640"/>
                <a:gd name="T22" fmla="*/ 32 w 989"/>
                <a:gd name="T23" fmla="*/ 409 h 640"/>
                <a:gd name="T24" fmla="*/ 72 w 989"/>
                <a:gd name="T25" fmla="*/ 474 h 640"/>
                <a:gd name="T26" fmla="*/ 127 w 989"/>
                <a:gd name="T27" fmla="*/ 529 h 640"/>
                <a:gd name="T28" fmla="*/ 203 w 989"/>
                <a:gd name="T29" fmla="*/ 576 h 640"/>
                <a:gd name="T30" fmla="*/ 303 w 989"/>
                <a:gd name="T31" fmla="*/ 614 h 640"/>
                <a:gd name="T32" fmla="*/ 429 w 989"/>
                <a:gd name="T33" fmla="*/ 640 h 640"/>
                <a:gd name="T34" fmla="*/ 550 w 989"/>
                <a:gd name="T35" fmla="*/ 626 h 640"/>
                <a:gd name="T36" fmla="*/ 653 w 989"/>
                <a:gd name="T37" fmla="*/ 598 h 640"/>
                <a:gd name="T38" fmla="*/ 739 w 989"/>
                <a:gd name="T39" fmla="*/ 557 h 640"/>
                <a:gd name="T40" fmla="*/ 810 w 989"/>
                <a:gd name="T41" fmla="*/ 506 h 640"/>
                <a:gd name="T42" fmla="*/ 866 w 989"/>
                <a:gd name="T43" fmla="*/ 444 h 640"/>
                <a:gd name="T44" fmla="*/ 916 w 989"/>
                <a:gd name="T45" fmla="*/ 375 h 640"/>
                <a:gd name="T46" fmla="*/ 954 w 989"/>
                <a:gd name="T47" fmla="*/ 299 h 640"/>
                <a:gd name="T48" fmla="*/ 989 w 989"/>
                <a:gd name="T49" fmla="*/ 221 h 6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89"/>
                <a:gd name="T76" fmla="*/ 0 h 640"/>
                <a:gd name="T77" fmla="*/ 989 w 989"/>
                <a:gd name="T78" fmla="*/ 640 h 6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4804" y="2212"/>
              <a:ext cx="286" cy="286"/>
            </a:xfrm>
            <a:custGeom>
              <a:avLst/>
              <a:gdLst>
                <a:gd name="T0" fmla="*/ 847 w 857"/>
                <a:gd name="T1" fmla="*/ 180 h 571"/>
                <a:gd name="T2" fmla="*/ 750 w 857"/>
                <a:gd name="T3" fmla="*/ 101 h 571"/>
                <a:gd name="T4" fmla="*/ 654 w 857"/>
                <a:gd name="T5" fmla="*/ 44 h 571"/>
                <a:gd name="T6" fmla="*/ 555 w 857"/>
                <a:gd name="T7" fmla="*/ 12 h 571"/>
                <a:gd name="T8" fmla="*/ 455 w 857"/>
                <a:gd name="T9" fmla="*/ 0 h 571"/>
                <a:gd name="T10" fmla="*/ 352 w 857"/>
                <a:gd name="T11" fmla="*/ 8 h 571"/>
                <a:gd name="T12" fmla="*/ 250 w 857"/>
                <a:gd name="T13" fmla="*/ 37 h 571"/>
                <a:gd name="T14" fmla="*/ 147 w 857"/>
                <a:gd name="T15" fmla="*/ 84 h 571"/>
                <a:gd name="T16" fmla="*/ 43 w 857"/>
                <a:gd name="T17" fmla="*/ 149 h 571"/>
                <a:gd name="T18" fmla="*/ 23 w 857"/>
                <a:gd name="T19" fmla="*/ 184 h 571"/>
                <a:gd name="T20" fmla="*/ 9 w 857"/>
                <a:gd name="T21" fmla="*/ 217 h 571"/>
                <a:gd name="T22" fmla="*/ 0 w 857"/>
                <a:gd name="T23" fmla="*/ 247 h 571"/>
                <a:gd name="T24" fmla="*/ 2 w 857"/>
                <a:gd name="T25" fmla="*/ 275 h 571"/>
                <a:gd name="T26" fmla="*/ 10 w 857"/>
                <a:gd name="T27" fmla="*/ 302 h 571"/>
                <a:gd name="T28" fmla="*/ 27 w 857"/>
                <a:gd name="T29" fmla="*/ 328 h 571"/>
                <a:gd name="T30" fmla="*/ 55 w 857"/>
                <a:gd name="T31" fmla="*/ 353 h 571"/>
                <a:gd name="T32" fmla="*/ 96 w 857"/>
                <a:gd name="T33" fmla="*/ 379 h 571"/>
                <a:gd name="T34" fmla="*/ 88 w 857"/>
                <a:gd name="T35" fmla="*/ 403 h 571"/>
                <a:gd name="T36" fmla="*/ 93 w 857"/>
                <a:gd name="T37" fmla="*/ 427 h 571"/>
                <a:gd name="T38" fmla="*/ 106 w 857"/>
                <a:gd name="T39" fmla="*/ 447 h 571"/>
                <a:gd name="T40" fmla="*/ 129 w 857"/>
                <a:gd name="T41" fmla="*/ 464 h 571"/>
                <a:gd name="T42" fmla="*/ 155 w 857"/>
                <a:gd name="T43" fmla="*/ 475 h 571"/>
                <a:gd name="T44" fmla="*/ 188 w 857"/>
                <a:gd name="T45" fmla="*/ 484 h 571"/>
                <a:gd name="T46" fmla="*/ 225 w 857"/>
                <a:gd name="T47" fmla="*/ 488 h 571"/>
                <a:gd name="T48" fmla="*/ 263 w 857"/>
                <a:gd name="T49" fmla="*/ 491 h 571"/>
                <a:gd name="T50" fmla="*/ 282 w 857"/>
                <a:gd name="T51" fmla="*/ 524 h 571"/>
                <a:gd name="T52" fmla="*/ 304 w 857"/>
                <a:gd name="T53" fmla="*/ 548 h 571"/>
                <a:gd name="T54" fmla="*/ 326 w 857"/>
                <a:gd name="T55" fmla="*/ 563 h 571"/>
                <a:gd name="T56" fmla="*/ 352 w 857"/>
                <a:gd name="T57" fmla="*/ 571 h 571"/>
                <a:gd name="T58" fmla="*/ 378 w 857"/>
                <a:gd name="T59" fmla="*/ 568 h 571"/>
                <a:gd name="T60" fmla="*/ 410 w 857"/>
                <a:gd name="T61" fmla="*/ 558 h 571"/>
                <a:gd name="T62" fmla="*/ 445 w 857"/>
                <a:gd name="T63" fmla="*/ 538 h 571"/>
                <a:gd name="T64" fmla="*/ 484 w 857"/>
                <a:gd name="T65" fmla="*/ 511 h 571"/>
                <a:gd name="T66" fmla="*/ 531 w 857"/>
                <a:gd name="T67" fmla="*/ 526 h 571"/>
                <a:gd name="T68" fmla="*/ 570 w 857"/>
                <a:gd name="T69" fmla="*/ 534 h 571"/>
                <a:gd name="T70" fmla="*/ 604 w 857"/>
                <a:gd name="T71" fmla="*/ 533 h 571"/>
                <a:gd name="T72" fmla="*/ 633 w 857"/>
                <a:gd name="T73" fmla="*/ 525 h 571"/>
                <a:gd name="T74" fmla="*/ 652 w 857"/>
                <a:gd name="T75" fmla="*/ 509 h 571"/>
                <a:gd name="T76" fmla="*/ 669 w 857"/>
                <a:gd name="T77" fmla="*/ 486 h 571"/>
                <a:gd name="T78" fmla="*/ 681 w 857"/>
                <a:gd name="T79" fmla="*/ 457 h 571"/>
                <a:gd name="T80" fmla="*/ 689 w 857"/>
                <a:gd name="T81" fmla="*/ 423 h 571"/>
                <a:gd name="T82" fmla="*/ 738 w 857"/>
                <a:gd name="T83" fmla="*/ 413 h 571"/>
                <a:gd name="T84" fmla="*/ 779 w 857"/>
                <a:gd name="T85" fmla="*/ 398 h 571"/>
                <a:gd name="T86" fmla="*/ 812 w 857"/>
                <a:gd name="T87" fmla="*/ 376 h 571"/>
                <a:gd name="T88" fmla="*/ 836 w 857"/>
                <a:gd name="T89" fmla="*/ 349 h 571"/>
                <a:gd name="T90" fmla="*/ 850 w 857"/>
                <a:gd name="T91" fmla="*/ 313 h 571"/>
                <a:gd name="T92" fmla="*/ 857 w 857"/>
                <a:gd name="T93" fmla="*/ 274 h 571"/>
                <a:gd name="T94" fmla="*/ 856 w 857"/>
                <a:gd name="T95" fmla="*/ 230 h 571"/>
                <a:gd name="T96" fmla="*/ 847 w 857"/>
                <a:gd name="T97" fmla="*/ 180 h 5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57"/>
                <a:gd name="T148" fmla="*/ 0 h 571"/>
                <a:gd name="T149" fmla="*/ 857 w 857"/>
                <a:gd name="T150" fmla="*/ 571 h 5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4824" y="2211"/>
              <a:ext cx="246" cy="247"/>
            </a:xfrm>
            <a:custGeom>
              <a:avLst/>
              <a:gdLst>
                <a:gd name="T0" fmla="*/ 731 w 740"/>
                <a:gd name="T1" fmla="*/ 156 h 494"/>
                <a:gd name="T2" fmla="*/ 648 w 740"/>
                <a:gd name="T3" fmla="*/ 87 h 494"/>
                <a:gd name="T4" fmla="*/ 565 w 740"/>
                <a:gd name="T5" fmla="*/ 38 h 494"/>
                <a:gd name="T6" fmla="*/ 479 w 740"/>
                <a:gd name="T7" fmla="*/ 10 h 494"/>
                <a:gd name="T8" fmla="*/ 394 w 740"/>
                <a:gd name="T9" fmla="*/ 0 h 494"/>
                <a:gd name="T10" fmla="*/ 305 w 740"/>
                <a:gd name="T11" fmla="*/ 7 h 494"/>
                <a:gd name="T12" fmla="*/ 217 w 740"/>
                <a:gd name="T13" fmla="*/ 32 h 494"/>
                <a:gd name="T14" fmla="*/ 127 w 740"/>
                <a:gd name="T15" fmla="*/ 72 h 494"/>
                <a:gd name="T16" fmla="*/ 38 w 740"/>
                <a:gd name="T17" fmla="*/ 130 h 494"/>
                <a:gd name="T18" fmla="*/ 20 w 740"/>
                <a:gd name="T19" fmla="*/ 160 h 494"/>
                <a:gd name="T20" fmla="*/ 9 w 740"/>
                <a:gd name="T21" fmla="*/ 187 h 494"/>
                <a:gd name="T22" fmla="*/ 0 w 740"/>
                <a:gd name="T23" fmla="*/ 213 h 494"/>
                <a:gd name="T24" fmla="*/ 1 w 740"/>
                <a:gd name="T25" fmla="*/ 238 h 494"/>
                <a:gd name="T26" fmla="*/ 7 w 740"/>
                <a:gd name="T27" fmla="*/ 260 h 494"/>
                <a:gd name="T28" fmla="*/ 23 w 740"/>
                <a:gd name="T29" fmla="*/ 284 h 494"/>
                <a:gd name="T30" fmla="*/ 47 w 740"/>
                <a:gd name="T31" fmla="*/ 305 h 494"/>
                <a:gd name="T32" fmla="*/ 82 w 740"/>
                <a:gd name="T33" fmla="*/ 328 h 494"/>
                <a:gd name="T34" fmla="*/ 76 w 740"/>
                <a:gd name="T35" fmla="*/ 349 h 494"/>
                <a:gd name="T36" fmla="*/ 79 w 740"/>
                <a:gd name="T37" fmla="*/ 370 h 494"/>
                <a:gd name="T38" fmla="*/ 90 w 740"/>
                <a:gd name="T39" fmla="*/ 386 h 494"/>
                <a:gd name="T40" fmla="*/ 110 w 740"/>
                <a:gd name="T41" fmla="*/ 401 h 494"/>
                <a:gd name="T42" fmla="*/ 133 w 740"/>
                <a:gd name="T43" fmla="*/ 412 h 494"/>
                <a:gd name="T44" fmla="*/ 161 w 740"/>
                <a:gd name="T45" fmla="*/ 419 h 494"/>
                <a:gd name="T46" fmla="*/ 192 w 740"/>
                <a:gd name="T47" fmla="*/ 423 h 494"/>
                <a:gd name="T48" fmla="*/ 226 w 740"/>
                <a:gd name="T49" fmla="*/ 425 h 494"/>
                <a:gd name="T50" fmla="*/ 243 w 740"/>
                <a:gd name="T51" fmla="*/ 452 h 494"/>
                <a:gd name="T52" fmla="*/ 263 w 740"/>
                <a:gd name="T53" fmla="*/ 474 h 494"/>
                <a:gd name="T54" fmla="*/ 282 w 740"/>
                <a:gd name="T55" fmla="*/ 487 h 494"/>
                <a:gd name="T56" fmla="*/ 305 w 740"/>
                <a:gd name="T57" fmla="*/ 494 h 494"/>
                <a:gd name="T58" fmla="*/ 328 w 740"/>
                <a:gd name="T59" fmla="*/ 493 h 494"/>
                <a:gd name="T60" fmla="*/ 354 w 740"/>
                <a:gd name="T61" fmla="*/ 483 h 494"/>
                <a:gd name="T62" fmla="*/ 384 w 740"/>
                <a:gd name="T63" fmla="*/ 467 h 494"/>
                <a:gd name="T64" fmla="*/ 419 w 740"/>
                <a:gd name="T65" fmla="*/ 443 h 494"/>
                <a:gd name="T66" fmla="*/ 459 w 740"/>
                <a:gd name="T67" fmla="*/ 456 h 494"/>
                <a:gd name="T68" fmla="*/ 494 w 740"/>
                <a:gd name="T69" fmla="*/ 463 h 494"/>
                <a:gd name="T70" fmla="*/ 522 w 740"/>
                <a:gd name="T71" fmla="*/ 461 h 494"/>
                <a:gd name="T72" fmla="*/ 548 w 740"/>
                <a:gd name="T73" fmla="*/ 455 h 494"/>
                <a:gd name="T74" fmla="*/ 566 w 740"/>
                <a:gd name="T75" fmla="*/ 439 h 494"/>
                <a:gd name="T76" fmla="*/ 580 w 740"/>
                <a:gd name="T77" fmla="*/ 421 h 494"/>
                <a:gd name="T78" fmla="*/ 589 w 740"/>
                <a:gd name="T79" fmla="*/ 395 h 494"/>
                <a:gd name="T80" fmla="*/ 596 w 740"/>
                <a:gd name="T81" fmla="*/ 366 h 494"/>
                <a:gd name="T82" fmla="*/ 638 w 740"/>
                <a:gd name="T83" fmla="*/ 357 h 494"/>
                <a:gd name="T84" fmla="*/ 673 w 740"/>
                <a:gd name="T85" fmla="*/ 344 h 494"/>
                <a:gd name="T86" fmla="*/ 702 w 740"/>
                <a:gd name="T87" fmla="*/ 324 h 494"/>
                <a:gd name="T88" fmla="*/ 723 w 740"/>
                <a:gd name="T89" fmla="*/ 302 h 494"/>
                <a:gd name="T90" fmla="*/ 734 w 740"/>
                <a:gd name="T91" fmla="*/ 272 h 494"/>
                <a:gd name="T92" fmla="*/ 740 w 740"/>
                <a:gd name="T93" fmla="*/ 238 h 494"/>
                <a:gd name="T94" fmla="*/ 738 w 740"/>
                <a:gd name="T95" fmla="*/ 199 h 494"/>
                <a:gd name="T96" fmla="*/ 731 w 740"/>
                <a:gd name="T97" fmla="*/ 156 h 4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0"/>
                <a:gd name="T148" fmla="*/ 0 h 494"/>
                <a:gd name="T149" fmla="*/ 740 w 740"/>
                <a:gd name="T150" fmla="*/ 494 h 4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4843" y="2211"/>
              <a:ext cx="208" cy="207"/>
            </a:xfrm>
            <a:custGeom>
              <a:avLst/>
              <a:gdLst>
                <a:gd name="T0" fmla="*/ 617 w 624"/>
                <a:gd name="T1" fmla="*/ 131 h 415"/>
                <a:gd name="T2" fmla="*/ 546 w 624"/>
                <a:gd name="T3" fmla="*/ 72 h 415"/>
                <a:gd name="T4" fmla="*/ 476 w 624"/>
                <a:gd name="T5" fmla="*/ 31 h 415"/>
                <a:gd name="T6" fmla="*/ 404 w 624"/>
                <a:gd name="T7" fmla="*/ 8 h 415"/>
                <a:gd name="T8" fmla="*/ 332 w 624"/>
                <a:gd name="T9" fmla="*/ 0 h 415"/>
                <a:gd name="T10" fmla="*/ 257 w 624"/>
                <a:gd name="T11" fmla="*/ 5 h 415"/>
                <a:gd name="T12" fmla="*/ 183 w 624"/>
                <a:gd name="T13" fmla="*/ 26 h 415"/>
                <a:gd name="T14" fmla="*/ 107 w 624"/>
                <a:gd name="T15" fmla="*/ 61 h 415"/>
                <a:gd name="T16" fmla="*/ 31 w 624"/>
                <a:gd name="T17" fmla="*/ 108 h 415"/>
                <a:gd name="T18" fmla="*/ 15 w 624"/>
                <a:gd name="T19" fmla="*/ 133 h 415"/>
                <a:gd name="T20" fmla="*/ 6 w 624"/>
                <a:gd name="T21" fmla="*/ 158 h 415"/>
                <a:gd name="T22" fmla="*/ 0 w 624"/>
                <a:gd name="T23" fmla="*/ 179 h 415"/>
                <a:gd name="T24" fmla="*/ 1 w 624"/>
                <a:gd name="T25" fmla="*/ 201 h 415"/>
                <a:gd name="T26" fmla="*/ 6 w 624"/>
                <a:gd name="T27" fmla="*/ 219 h 415"/>
                <a:gd name="T28" fmla="*/ 20 w 624"/>
                <a:gd name="T29" fmla="*/ 238 h 415"/>
                <a:gd name="T30" fmla="*/ 41 w 624"/>
                <a:gd name="T31" fmla="*/ 256 h 415"/>
                <a:gd name="T32" fmla="*/ 71 w 624"/>
                <a:gd name="T33" fmla="*/ 274 h 415"/>
                <a:gd name="T34" fmla="*/ 65 w 624"/>
                <a:gd name="T35" fmla="*/ 293 h 415"/>
                <a:gd name="T36" fmla="*/ 68 w 624"/>
                <a:gd name="T37" fmla="*/ 310 h 415"/>
                <a:gd name="T38" fmla="*/ 76 w 624"/>
                <a:gd name="T39" fmla="*/ 324 h 415"/>
                <a:gd name="T40" fmla="*/ 93 w 624"/>
                <a:gd name="T41" fmla="*/ 337 h 415"/>
                <a:gd name="T42" fmla="*/ 113 w 624"/>
                <a:gd name="T43" fmla="*/ 345 h 415"/>
                <a:gd name="T44" fmla="*/ 137 w 624"/>
                <a:gd name="T45" fmla="*/ 353 h 415"/>
                <a:gd name="T46" fmla="*/ 162 w 624"/>
                <a:gd name="T47" fmla="*/ 355 h 415"/>
                <a:gd name="T48" fmla="*/ 190 w 624"/>
                <a:gd name="T49" fmla="*/ 357 h 415"/>
                <a:gd name="T50" fmla="*/ 205 w 624"/>
                <a:gd name="T51" fmla="*/ 380 h 415"/>
                <a:gd name="T52" fmla="*/ 220 w 624"/>
                <a:gd name="T53" fmla="*/ 398 h 415"/>
                <a:gd name="T54" fmla="*/ 237 w 624"/>
                <a:gd name="T55" fmla="*/ 409 h 415"/>
                <a:gd name="T56" fmla="*/ 257 w 624"/>
                <a:gd name="T57" fmla="*/ 415 h 415"/>
                <a:gd name="T58" fmla="*/ 277 w 624"/>
                <a:gd name="T59" fmla="*/ 413 h 415"/>
                <a:gd name="T60" fmla="*/ 299 w 624"/>
                <a:gd name="T61" fmla="*/ 406 h 415"/>
                <a:gd name="T62" fmla="*/ 325 w 624"/>
                <a:gd name="T63" fmla="*/ 392 h 415"/>
                <a:gd name="T64" fmla="*/ 354 w 624"/>
                <a:gd name="T65" fmla="*/ 372 h 415"/>
                <a:gd name="T66" fmla="*/ 387 w 624"/>
                <a:gd name="T67" fmla="*/ 383 h 415"/>
                <a:gd name="T68" fmla="*/ 416 w 624"/>
                <a:gd name="T69" fmla="*/ 389 h 415"/>
                <a:gd name="T70" fmla="*/ 440 w 624"/>
                <a:gd name="T71" fmla="*/ 388 h 415"/>
                <a:gd name="T72" fmla="*/ 460 w 624"/>
                <a:gd name="T73" fmla="*/ 383 h 415"/>
                <a:gd name="T74" fmla="*/ 476 w 624"/>
                <a:gd name="T75" fmla="*/ 370 h 415"/>
                <a:gd name="T76" fmla="*/ 487 w 624"/>
                <a:gd name="T77" fmla="*/ 354 h 415"/>
                <a:gd name="T78" fmla="*/ 495 w 624"/>
                <a:gd name="T79" fmla="*/ 333 h 415"/>
                <a:gd name="T80" fmla="*/ 501 w 624"/>
                <a:gd name="T81" fmla="*/ 308 h 415"/>
                <a:gd name="T82" fmla="*/ 536 w 624"/>
                <a:gd name="T83" fmla="*/ 300 h 415"/>
                <a:gd name="T84" fmla="*/ 567 w 624"/>
                <a:gd name="T85" fmla="*/ 290 h 415"/>
                <a:gd name="T86" fmla="*/ 590 w 624"/>
                <a:gd name="T87" fmla="*/ 273 h 415"/>
                <a:gd name="T88" fmla="*/ 608 w 624"/>
                <a:gd name="T89" fmla="*/ 253 h 415"/>
                <a:gd name="T90" fmla="*/ 618 w 624"/>
                <a:gd name="T91" fmla="*/ 227 h 415"/>
                <a:gd name="T92" fmla="*/ 624 w 624"/>
                <a:gd name="T93" fmla="*/ 200 h 415"/>
                <a:gd name="T94" fmla="*/ 622 w 624"/>
                <a:gd name="T95" fmla="*/ 166 h 415"/>
                <a:gd name="T96" fmla="*/ 617 w 624"/>
                <a:gd name="T97" fmla="*/ 131 h 4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4"/>
                <a:gd name="T148" fmla="*/ 0 h 415"/>
                <a:gd name="T149" fmla="*/ 624 w 624"/>
                <a:gd name="T150" fmla="*/ 415 h 4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4863" y="2209"/>
              <a:ext cx="168" cy="169"/>
            </a:xfrm>
            <a:custGeom>
              <a:avLst/>
              <a:gdLst>
                <a:gd name="T0" fmla="*/ 501 w 506"/>
                <a:gd name="T1" fmla="*/ 108 h 339"/>
                <a:gd name="T2" fmla="*/ 443 w 506"/>
                <a:gd name="T3" fmla="*/ 59 h 339"/>
                <a:gd name="T4" fmla="*/ 387 w 506"/>
                <a:gd name="T5" fmla="*/ 27 h 339"/>
                <a:gd name="T6" fmla="*/ 328 w 506"/>
                <a:gd name="T7" fmla="*/ 7 h 339"/>
                <a:gd name="T8" fmla="*/ 270 w 506"/>
                <a:gd name="T9" fmla="*/ 0 h 339"/>
                <a:gd name="T10" fmla="*/ 209 w 506"/>
                <a:gd name="T11" fmla="*/ 6 h 339"/>
                <a:gd name="T12" fmla="*/ 148 w 506"/>
                <a:gd name="T13" fmla="*/ 23 h 339"/>
                <a:gd name="T14" fmla="*/ 86 w 506"/>
                <a:gd name="T15" fmla="*/ 50 h 339"/>
                <a:gd name="T16" fmla="*/ 26 w 506"/>
                <a:gd name="T17" fmla="*/ 89 h 339"/>
                <a:gd name="T18" fmla="*/ 13 w 506"/>
                <a:gd name="T19" fmla="*/ 109 h 339"/>
                <a:gd name="T20" fmla="*/ 4 w 506"/>
                <a:gd name="T21" fmla="*/ 130 h 339"/>
                <a:gd name="T22" fmla="*/ 0 w 506"/>
                <a:gd name="T23" fmla="*/ 147 h 339"/>
                <a:gd name="T24" fmla="*/ 0 w 506"/>
                <a:gd name="T25" fmla="*/ 164 h 339"/>
                <a:gd name="T26" fmla="*/ 4 w 506"/>
                <a:gd name="T27" fmla="*/ 178 h 339"/>
                <a:gd name="T28" fmla="*/ 14 w 506"/>
                <a:gd name="T29" fmla="*/ 194 h 339"/>
                <a:gd name="T30" fmla="*/ 31 w 506"/>
                <a:gd name="T31" fmla="*/ 209 h 339"/>
                <a:gd name="T32" fmla="*/ 55 w 506"/>
                <a:gd name="T33" fmla="*/ 225 h 339"/>
                <a:gd name="T34" fmla="*/ 50 w 506"/>
                <a:gd name="T35" fmla="*/ 239 h 339"/>
                <a:gd name="T36" fmla="*/ 54 w 506"/>
                <a:gd name="T37" fmla="*/ 254 h 339"/>
                <a:gd name="T38" fmla="*/ 61 w 506"/>
                <a:gd name="T39" fmla="*/ 266 h 339"/>
                <a:gd name="T40" fmla="*/ 75 w 506"/>
                <a:gd name="T41" fmla="*/ 276 h 339"/>
                <a:gd name="T42" fmla="*/ 91 w 506"/>
                <a:gd name="T43" fmla="*/ 282 h 339"/>
                <a:gd name="T44" fmla="*/ 110 w 506"/>
                <a:gd name="T45" fmla="*/ 288 h 339"/>
                <a:gd name="T46" fmla="*/ 131 w 506"/>
                <a:gd name="T47" fmla="*/ 292 h 339"/>
                <a:gd name="T48" fmla="*/ 155 w 506"/>
                <a:gd name="T49" fmla="*/ 293 h 339"/>
                <a:gd name="T50" fmla="*/ 167 w 506"/>
                <a:gd name="T51" fmla="*/ 311 h 339"/>
                <a:gd name="T52" fmla="*/ 179 w 506"/>
                <a:gd name="T53" fmla="*/ 326 h 339"/>
                <a:gd name="T54" fmla="*/ 192 w 506"/>
                <a:gd name="T55" fmla="*/ 333 h 339"/>
                <a:gd name="T56" fmla="*/ 208 w 506"/>
                <a:gd name="T57" fmla="*/ 339 h 339"/>
                <a:gd name="T58" fmla="*/ 223 w 506"/>
                <a:gd name="T59" fmla="*/ 337 h 339"/>
                <a:gd name="T60" fmla="*/ 243 w 506"/>
                <a:gd name="T61" fmla="*/ 331 h 339"/>
                <a:gd name="T62" fmla="*/ 263 w 506"/>
                <a:gd name="T63" fmla="*/ 318 h 339"/>
                <a:gd name="T64" fmla="*/ 287 w 506"/>
                <a:gd name="T65" fmla="*/ 302 h 339"/>
                <a:gd name="T66" fmla="*/ 314 w 506"/>
                <a:gd name="T67" fmla="*/ 311 h 339"/>
                <a:gd name="T68" fmla="*/ 338 w 506"/>
                <a:gd name="T69" fmla="*/ 316 h 339"/>
                <a:gd name="T70" fmla="*/ 356 w 506"/>
                <a:gd name="T71" fmla="*/ 315 h 339"/>
                <a:gd name="T72" fmla="*/ 373 w 506"/>
                <a:gd name="T73" fmla="*/ 311 h 339"/>
                <a:gd name="T74" fmla="*/ 386 w 506"/>
                <a:gd name="T75" fmla="*/ 301 h 339"/>
                <a:gd name="T76" fmla="*/ 395 w 506"/>
                <a:gd name="T77" fmla="*/ 289 h 339"/>
                <a:gd name="T78" fmla="*/ 401 w 506"/>
                <a:gd name="T79" fmla="*/ 271 h 339"/>
                <a:gd name="T80" fmla="*/ 407 w 506"/>
                <a:gd name="T81" fmla="*/ 251 h 339"/>
                <a:gd name="T82" fmla="*/ 435 w 506"/>
                <a:gd name="T83" fmla="*/ 245 h 339"/>
                <a:gd name="T84" fmla="*/ 460 w 506"/>
                <a:gd name="T85" fmla="*/ 237 h 339"/>
                <a:gd name="T86" fmla="*/ 479 w 506"/>
                <a:gd name="T87" fmla="*/ 222 h 339"/>
                <a:gd name="T88" fmla="*/ 494 w 506"/>
                <a:gd name="T89" fmla="*/ 207 h 339"/>
                <a:gd name="T90" fmla="*/ 501 w 506"/>
                <a:gd name="T91" fmla="*/ 187 h 339"/>
                <a:gd name="T92" fmla="*/ 506 w 506"/>
                <a:gd name="T93" fmla="*/ 164 h 339"/>
                <a:gd name="T94" fmla="*/ 506 w 506"/>
                <a:gd name="T95" fmla="*/ 136 h 339"/>
                <a:gd name="T96" fmla="*/ 501 w 506"/>
                <a:gd name="T97" fmla="*/ 108 h 3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6"/>
                <a:gd name="T148" fmla="*/ 0 h 339"/>
                <a:gd name="T149" fmla="*/ 506 w 506"/>
                <a:gd name="T150" fmla="*/ 339 h 3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4895" y="2222"/>
              <a:ext cx="108" cy="109"/>
            </a:xfrm>
            <a:custGeom>
              <a:avLst/>
              <a:gdLst>
                <a:gd name="T0" fmla="*/ 323 w 326"/>
                <a:gd name="T1" fmla="*/ 69 h 218"/>
                <a:gd name="T2" fmla="*/ 285 w 326"/>
                <a:gd name="T3" fmla="*/ 37 h 218"/>
                <a:gd name="T4" fmla="*/ 249 w 326"/>
                <a:gd name="T5" fmla="*/ 17 h 218"/>
                <a:gd name="T6" fmla="*/ 211 w 326"/>
                <a:gd name="T7" fmla="*/ 3 h 218"/>
                <a:gd name="T8" fmla="*/ 174 w 326"/>
                <a:gd name="T9" fmla="*/ 0 h 218"/>
                <a:gd name="T10" fmla="*/ 134 w 326"/>
                <a:gd name="T11" fmla="*/ 2 h 218"/>
                <a:gd name="T12" fmla="*/ 95 w 326"/>
                <a:gd name="T13" fmla="*/ 14 h 218"/>
                <a:gd name="T14" fmla="*/ 55 w 326"/>
                <a:gd name="T15" fmla="*/ 31 h 218"/>
                <a:gd name="T16" fmla="*/ 16 w 326"/>
                <a:gd name="T17" fmla="*/ 57 h 218"/>
                <a:gd name="T18" fmla="*/ 7 w 326"/>
                <a:gd name="T19" fmla="*/ 69 h 218"/>
                <a:gd name="T20" fmla="*/ 3 w 326"/>
                <a:gd name="T21" fmla="*/ 82 h 218"/>
                <a:gd name="T22" fmla="*/ 0 w 326"/>
                <a:gd name="T23" fmla="*/ 94 h 218"/>
                <a:gd name="T24" fmla="*/ 2 w 326"/>
                <a:gd name="T25" fmla="*/ 105 h 218"/>
                <a:gd name="T26" fmla="*/ 3 w 326"/>
                <a:gd name="T27" fmla="*/ 114 h 218"/>
                <a:gd name="T28" fmla="*/ 11 w 326"/>
                <a:gd name="T29" fmla="*/ 125 h 218"/>
                <a:gd name="T30" fmla="*/ 21 w 326"/>
                <a:gd name="T31" fmla="*/ 134 h 218"/>
                <a:gd name="T32" fmla="*/ 38 w 326"/>
                <a:gd name="T33" fmla="*/ 144 h 218"/>
                <a:gd name="T34" fmla="*/ 34 w 326"/>
                <a:gd name="T35" fmla="*/ 152 h 218"/>
                <a:gd name="T36" fmla="*/ 34 w 326"/>
                <a:gd name="T37" fmla="*/ 161 h 218"/>
                <a:gd name="T38" fmla="*/ 38 w 326"/>
                <a:gd name="T39" fmla="*/ 169 h 218"/>
                <a:gd name="T40" fmla="*/ 48 w 326"/>
                <a:gd name="T41" fmla="*/ 176 h 218"/>
                <a:gd name="T42" fmla="*/ 58 w 326"/>
                <a:gd name="T43" fmla="*/ 180 h 218"/>
                <a:gd name="T44" fmla="*/ 71 w 326"/>
                <a:gd name="T45" fmla="*/ 184 h 218"/>
                <a:gd name="T46" fmla="*/ 85 w 326"/>
                <a:gd name="T47" fmla="*/ 185 h 218"/>
                <a:gd name="T48" fmla="*/ 100 w 326"/>
                <a:gd name="T49" fmla="*/ 186 h 218"/>
                <a:gd name="T50" fmla="*/ 107 w 326"/>
                <a:gd name="T51" fmla="*/ 198 h 218"/>
                <a:gd name="T52" fmla="*/ 116 w 326"/>
                <a:gd name="T53" fmla="*/ 208 h 218"/>
                <a:gd name="T54" fmla="*/ 124 w 326"/>
                <a:gd name="T55" fmla="*/ 214 h 218"/>
                <a:gd name="T56" fmla="*/ 134 w 326"/>
                <a:gd name="T57" fmla="*/ 218 h 218"/>
                <a:gd name="T58" fmla="*/ 143 w 326"/>
                <a:gd name="T59" fmla="*/ 216 h 218"/>
                <a:gd name="T60" fmla="*/ 155 w 326"/>
                <a:gd name="T61" fmla="*/ 212 h 218"/>
                <a:gd name="T62" fmla="*/ 168 w 326"/>
                <a:gd name="T63" fmla="*/ 205 h 218"/>
                <a:gd name="T64" fmla="*/ 185 w 326"/>
                <a:gd name="T65" fmla="*/ 195 h 218"/>
                <a:gd name="T66" fmla="*/ 202 w 326"/>
                <a:gd name="T67" fmla="*/ 201 h 218"/>
                <a:gd name="T68" fmla="*/ 218 w 326"/>
                <a:gd name="T69" fmla="*/ 203 h 218"/>
                <a:gd name="T70" fmla="*/ 229 w 326"/>
                <a:gd name="T71" fmla="*/ 202 h 218"/>
                <a:gd name="T72" fmla="*/ 240 w 326"/>
                <a:gd name="T73" fmla="*/ 199 h 218"/>
                <a:gd name="T74" fmla="*/ 247 w 326"/>
                <a:gd name="T75" fmla="*/ 192 h 218"/>
                <a:gd name="T76" fmla="*/ 254 w 326"/>
                <a:gd name="T77" fmla="*/ 184 h 218"/>
                <a:gd name="T78" fmla="*/ 259 w 326"/>
                <a:gd name="T79" fmla="*/ 172 h 218"/>
                <a:gd name="T80" fmla="*/ 263 w 326"/>
                <a:gd name="T81" fmla="*/ 160 h 218"/>
                <a:gd name="T82" fmla="*/ 280 w 326"/>
                <a:gd name="T83" fmla="*/ 156 h 218"/>
                <a:gd name="T84" fmla="*/ 297 w 326"/>
                <a:gd name="T85" fmla="*/ 150 h 218"/>
                <a:gd name="T86" fmla="*/ 308 w 326"/>
                <a:gd name="T87" fmla="*/ 142 h 218"/>
                <a:gd name="T88" fmla="*/ 318 w 326"/>
                <a:gd name="T89" fmla="*/ 131 h 218"/>
                <a:gd name="T90" fmla="*/ 322 w 326"/>
                <a:gd name="T91" fmla="*/ 118 h 218"/>
                <a:gd name="T92" fmla="*/ 326 w 326"/>
                <a:gd name="T93" fmla="*/ 104 h 218"/>
                <a:gd name="T94" fmla="*/ 325 w 326"/>
                <a:gd name="T95" fmla="*/ 87 h 218"/>
                <a:gd name="T96" fmla="*/ 323 w 326"/>
                <a:gd name="T97" fmla="*/ 69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6"/>
                <a:gd name="T148" fmla="*/ 0 h 218"/>
                <a:gd name="T149" fmla="*/ 326 w 326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4692" y="1761"/>
              <a:ext cx="543" cy="569"/>
            </a:xfrm>
            <a:custGeom>
              <a:avLst/>
              <a:gdLst>
                <a:gd name="T0" fmla="*/ 65 w 1629"/>
                <a:gd name="T1" fmla="*/ 491 h 1139"/>
                <a:gd name="T2" fmla="*/ 86 w 1629"/>
                <a:gd name="T3" fmla="*/ 405 h 1139"/>
                <a:gd name="T4" fmla="*/ 113 w 1629"/>
                <a:gd name="T5" fmla="*/ 329 h 1139"/>
                <a:gd name="T6" fmla="*/ 144 w 1629"/>
                <a:gd name="T7" fmla="*/ 260 h 1139"/>
                <a:gd name="T8" fmla="*/ 179 w 1629"/>
                <a:gd name="T9" fmla="*/ 202 h 1139"/>
                <a:gd name="T10" fmla="*/ 219 w 1629"/>
                <a:gd name="T11" fmla="*/ 149 h 1139"/>
                <a:gd name="T12" fmla="*/ 264 w 1629"/>
                <a:gd name="T13" fmla="*/ 105 h 1139"/>
                <a:gd name="T14" fmla="*/ 312 w 1629"/>
                <a:gd name="T15" fmla="*/ 70 h 1139"/>
                <a:gd name="T16" fmla="*/ 366 w 1629"/>
                <a:gd name="T17" fmla="*/ 42 h 1139"/>
                <a:gd name="T18" fmla="*/ 419 w 1629"/>
                <a:gd name="T19" fmla="*/ 20 h 1139"/>
                <a:gd name="T20" fmla="*/ 479 w 1629"/>
                <a:gd name="T21" fmla="*/ 7 h 1139"/>
                <a:gd name="T22" fmla="*/ 541 w 1629"/>
                <a:gd name="T23" fmla="*/ 0 h 1139"/>
                <a:gd name="T24" fmla="*/ 606 w 1629"/>
                <a:gd name="T25" fmla="*/ 2 h 1139"/>
                <a:gd name="T26" fmla="*/ 672 w 1629"/>
                <a:gd name="T27" fmla="*/ 8 h 1139"/>
                <a:gd name="T28" fmla="*/ 741 w 1629"/>
                <a:gd name="T29" fmla="*/ 21 h 1139"/>
                <a:gd name="T30" fmla="*/ 812 w 1629"/>
                <a:gd name="T31" fmla="*/ 40 h 1139"/>
                <a:gd name="T32" fmla="*/ 887 w 1629"/>
                <a:gd name="T33" fmla="*/ 66 h 1139"/>
                <a:gd name="T34" fmla="*/ 971 w 1629"/>
                <a:gd name="T35" fmla="*/ 49 h 1139"/>
                <a:gd name="T36" fmla="*/ 1057 w 1629"/>
                <a:gd name="T37" fmla="*/ 37 h 1139"/>
                <a:gd name="T38" fmla="*/ 1144 w 1629"/>
                <a:gd name="T39" fmla="*/ 30 h 1139"/>
                <a:gd name="T40" fmla="*/ 1230 w 1629"/>
                <a:gd name="T41" fmla="*/ 28 h 1139"/>
                <a:gd name="T42" fmla="*/ 1314 w 1629"/>
                <a:gd name="T43" fmla="*/ 27 h 1139"/>
                <a:gd name="T44" fmla="*/ 1400 w 1629"/>
                <a:gd name="T45" fmla="*/ 30 h 1139"/>
                <a:gd name="T46" fmla="*/ 1487 w 1629"/>
                <a:gd name="T47" fmla="*/ 37 h 1139"/>
                <a:gd name="T48" fmla="*/ 1573 w 1629"/>
                <a:gd name="T49" fmla="*/ 46 h 1139"/>
                <a:gd name="T50" fmla="*/ 1581 w 1629"/>
                <a:gd name="T51" fmla="*/ 102 h 1139"/>
                <a:gd name="T52" fmla="*/ 1590 w 1629"/>
                <a:gd name="T53" fmla="*/ 158 h 1139"/>
                <a:gd name="T54" fmla="*/ 1594 w 1629"/>
                <a:gd name="T55" fmla="*/ 215 h 1139"/>
                <a:gd name="T56" fmla="*/ 1597 w 1629"/>
                <a:gd name="T57" fmla="*/ 272 h 1139"/>
                <a:gd name="T58" fmla="*/ 1595 w 1629"/>
                <a:gd name="T59" fmla="*/ 328 h 1139"/>
                <a:gd name="T60" fmla="*/ 1594 w 1629"/>
                <a:gd name="T61" fmla="*/ 386 h 1139"/>
                <a:gd name="T62" fmla="*/ 1588 w 1629"/>
                <a:gd name="T63" fmla="*/ 442 h 1139"/>
                <a:gd name="T64" fmla="*/ 1583 w 1629"/>
                <a:gd name="T65" fmla="*/ 499 h 1139"/>
                <a:gd name="T66" fmla="*/ 1629 w 1629"/>
                <a:gd name="T67" fmla="*/ 709 h 1139"/>
                <a:gd name="T68" fmla="*/ 1614 w 1629"/>
                <a:gd name="T69" fmla="*/ 880 h 1139"/>
                <a:gd name="T70" fmla="*/ 1544 w 1629"/>
                <a:gd name="T71" fmla="*/ 1010 h 1139"/>
                <a:gd name="T72" fmla="*/ 1437 w 1629"/>
                <a:gd name="T73" fmla="*/ 1097 h 1139"/>
                <a:gd name="T74" fmla="*/ 1303 w 1629"/>
                <a:gd name="T75" fmla="*/ 1139 h 1139"/>
                <a:gd name="T76" fmla="*/ 1158 w 1629"/>
                <a:gd name="T77" fmla="*/ 1135 h 1139"/>
                <a:gd name="T78" fmla="*/ 1014 w 1629"/>
                <a:gd name="T79" fmla="*/ 1083 h 1139"/>
                <a:gd name="T80" fmla="*/ 887 w 1629"/>
                <a:gd name="T81" fmla="*/ 982 h 1139"/>
                <a:gd name="T82" fmla="*/ 861 w 1629"/>
                <a:gd name="T83" fmla="*/ 976 h 1139"/>
                <a:gd name="T84" fmla="*/ 836 w 1629"/>
                <a:gd name="T85" fmla="*/ 971 h 1139"/>
                <a:gd name="T86" fmla="*/ 810 w 1629"/>
                <a:gd name="T87" fmla="*/ 964 h 1139"/>
                <a:gd name="T88" fmla="*/ 785 w 1629"/>
                <a:gd name="T89" fmla="*/ 959 h 1139"/>
                <a:gd name="T90" fmla="*/ 760 w 1629"/>
                <a:gd name="T91" fmla="*/ 952 h 1139"/>
                <a:gd name="T92" fmla="*/ 734 w 1629"/>
                <a:gd name="T93" fmla="*/ 947 h 1139"/>
                <a:gd name="T94" fmla="*/ 709 w 1629"/>
                <a:gd name="T95" fmla="*/ 941 h 1139"/>
                <a:gd name="T96" fmla="*/ 685 w 1629"/>
                <a:gd name="T97" fmla="*/ 937 h 1139"/>
                <a:gd name="T98" fmla="*/ 514 w 1629"/>
                <a:gd name="T99" fmla="*/ 1033 h 1139"/>
                <a:gd name="T100" fmla="*/ 359 w 1629"/>
                <a:gd name="T101" fmla="*/ 1085 h 1139"/>
                <a:gd name="T102" fmla="*/ 223 w 1629"/>
                <a:gd name="T103" fmla="*/ 1092 h 1139"/>
                <a:gd name="T104" fmla="*/ 116 w 1629"/>
                <a:gd name="T105" fmla="*/ 1057 h 1139"/>
                <a:gd name="T106" fmla="*/ 38 w 1629"/>
                <a:gd name="T107" fmla="*/ 976 h 1139"/>
                <a:gd name="T108" fmla="*/ 0 w 1629"/>
                <a:gd name="T109" fmla="*/ 854 h 1139"/>
                <a:gd name="T110" fmla="*/ 7 w 1629"/>
                <a:gd name="T111" fmla="*/ 692 h 1139"/>
                <a:gd name="T112" fmla="*/ 65 w 1629"/>
                <a:gd name="T113" fmla="*/ 491 h 11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9"/>
                <a:gd name="T172" fmla="*/ 0 h 1139"/>
                <a:gd name="T173" fmla="*/ 1629 w 1629"/>
                <a:gd name="T174" fmla="*/ 1139 h 11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auto">
            <a:xfrm>
              <a:off x="4712" y="1784"/>
              <a:ext cx="505" cy="511"/>
            </a:xfrm>
            <a:custGeom>
              <a:avLst/>
              <a:gdLst>
                <a:gd name="T0" fmla="*/ 59 w 1513"/>
                <a:gd name="T1" fmla="*/ 440 h 1024"/>
                <a:gd name="T2" fmla="*/ 79 w 1513"/>
                <a:gd name="T3" fmla="*/ 363 h 1024"/>
                <a:gd name="T4" fmla="*/ 103 w 1513"/>
                <a:gd name="T5" fmla="*/ 295 h 1024"/>
                <a:gd name="T6" fmla="*/ 131 w 1513"/>
                <a:gd name="T7" fmla="*/ 234 h 1024"/>
                <a:gd name="T8" fmla="*/ 165 w 1513"/>
                <a:gd name="T9" fmla="*/ 180 h 1024"/>
                <a:gd name="T10" fmla="*/ 201 w 1513"/>
                <a:gd name="T11" fmla="*/ 132 h 1024"/>
                <a:gd name="T12" fmla="*/ 242 w 1513"/>
                <a:gd name="T13" fmla="*/ 93 h 1024"/>
                <a:gd name="T14" fmla="*/ 287 w 1513"/>
                <a:gd name="T15" fmla="*/ 60 h 1024"/>
                <a:gd name="T16" fmla="*/ 338 w 1513"/>
                <a:gd name="T17" fmla="*/ 37 h 1024"/>
                <a:gd name="T18" fmla="*/ 388 w 1513"/>
                <a:gd name="T19" fmla="*/ 17 h 1024"/>
                <a:gd name="T20" fmla="*/ 443 w 1513"/>
                <a:gd name="T21" fmla="*/ 5 h 1024"/>
                <a:gd name="T22" fmla="*/ 501 w 1513"/>
                <a:gd name="T23" fmla="*/ 0 h 1024"/>
                <a:gd name="T24" fmla="*/ 561 w 1513"/>
                <a:gd name="T25" fmla="*/ 1 h 1024"/>
                <a:gd name="T26" fmla="*/ 622 w 1513"/>
                <a:gd name="T27" fmla="*/ 7 h 1024"/>
                <a:gd name="T28" fmla="*/ 687 w 1513"/>
                <a:gd name="T29" fmla="*/ 18 h 1024"/>
                <a:gd name="T30" fmla="*/ 753 w 1513"/>
                <a:gd name="T31" fmla="*/ 34 h 1024"/>
                <a:gd name="T32" fmla="*/ 822 w 1513"/>
                <a:gd name="T33" fmla="*/ 58 h 1024"/>
                <a:gd name="T34" fmla="*/ 901 w 1513"/>
                <a:gd name="T35" fmla="*/ 43 h 1024"/>
                <a:gd name="T36" fmla="*/ 981 w 1513"/>
                <a:gd name="T37" fmla="*/ 33 h 1024"/>
                <a:gd name="T38" fmla="*/ 1060 w 1513"/>
                <a:gd name="T39" fmla="*/ 26 h 1024"/>
                <a:gd name="T40" fmla="*/ 1140 w 1513"/>
                <a:gd name="T41" fmla="*/ 24 h 1024"/>
                <a:gd name="T42" fmla="*/ 1219 w 1513"/>
                <a:gd name="T43" fmla="*/ 22 h 1024"/>
                <a:gd name="T44" fmla="*/ 1300 w 1513"/>
                <a:gd name="T45" fmla="*/ 26 h 1024"/>
                <a:gd name="T46" fmla="*/ 1380 w 1513"/>
                <a:gd name="T47" fmla="*/ 33 h 1024"/>
                <a:gd name="T48" fmla="*/ 1460 w 1513"/>
                <a:gd name="T49" fmla="*/ 42 h 1024"/>
                <a:gd name="T50" fmla="*/ 1468 w 1513"/>
                <a:gd name="T51" fmla="*/ 93 h 1024"/>
                <a:gd name="T52" fmla="*/ 1475 w 1513"/>
                <a:gd name="T53" fmla="*/ 144 h 1024"/>
                <a:gd name="T54" fmla="*/ 1479 w 1513"/>
                <a:gd name="T55" fmla="*/ 195 h 1024"/>
                <a:gd name="T56" fmla="*/ 1482 w 1513"/>
                <a:gd name="T57" fmla="*/ 246 h 1024"/>
                <a:gd name="T58" fmla="*/ 1480 w 1513"/>
                <a:gd name="T59" fmla="*/ 297 h 1024"/>
                <a:gd name="T60" fmla="*/ 1479 w 1513"/>
                <a:gd name="T61" fmla="*/ 347 h 1024"/>
                <a:gd name="T62" fmla="*/ 1475 w 1513"/>
                <a:gd name="T63" fmla="*/ 398 h 1024"/>
                <a:gd name="T64" fmla="*/ 1469 w 1513"/>
                <a:gd name="T65" fmla="*/ 449 h 1024"/>
                <a:gd name="T66" fmla="*/ 1513 w 1513"/>
                <a:gd name="T67" fmla="*/ 637 h 1024"/>
                <a:gd name="T68" fmla="*/ 1497 w 1513"/>
                <a:gd name="T69" fmla="*/ 791 h 1024"/>
                <a:gd name="T70" fmla="*/ 1432 w 1513"/>
                <a:gd name="T71" fmla="*/ 908 h 1024"/>
                <a:gd name="T72" fmla="*/ 1333 w 1513"/>
                <a:gd name="T73" fmla="*/ 986 h 1024"/>
                <a:gd name="T74" fmla="*/ 1209 w 1513"/>
                <a:gd name="T75" fmla="*/ 1024 h 1024"/>
                <a:gd name="T76" fmla="*/ 1074 w 1513"/>
                <a:gd name="T77" fmla="*/ 1020 h 1024"/>
                <a:gd name="T78" fmla="*/ 941 w 1513"/>
                <a:gd name="T79" fmla="*/ 973 h 1024"/>
                <a:gd name="T80" fmla="*/ 822 w 1513"/>
                <a:gd name="T81" fmla="*/ 883 h 1024"/>
                <a:gd name="T82" fmla="*/ 798 w 1513"/>
                <a:gd name="T83" fmla="*/ 876 h 1024"/>
                <a:gd name="T84" fmla="*/ 776 w 1513"/>
                <a:gd name="T85" fmla="*/ 872 h 1024"/>
                <a:gd name="T86" fmla="*/ 752 w 1513"/>
                <a:gd name="T87" fmla="*/ 866 h 1024"/>
                <a:gd name="T88" fmla="*/ 729 w 1513"/>
                <a:gd name="T89" fmla="*/ 862 h 1024"/>
                <a:gd name="T90" fmla="*/ 705 w 1513"/>
                <a:gd name="T91" fmla="*/ 855 h 1024"/>
                <a:gd name="T92" fmla="*/ 683 w 1513"/>
                <a:gd name="T93" fmla="*/ 850 h 1024"/>
                <a:gd name="T94" fmla="*/ 659 w 1513"/>
                <a:gd name="T95" fmla="*/ 845 h 1024"/>
                <a:gd name="T96" fmla="*/ 636 w 1513"/>
                <a:gd name="T97" fmla="*/ 841 h 1024"/>
                <a:gd name="T98" fmla="*/ 477 w 1513"/>
                <a:gd name="T99" fmla="*/ 927 h 1024"/>
                <a:gd name="T100" fmla="*/ 333 w 1513"/>
                <a:gd name="T101" fmla="*/ 975 h 1024"/>
                <a:gd name="T102" fmla="*/ 206 w 1513"/>
                <a:gd name="T103" fmla="*/ 981 h 1024"/>
                <a:gd name="T104" fmla="*/ 105 w 1513"/>
                <a:gd name="T105" fmla="*/ 949 h 1024"/>
                <a:gd name="T106" fmla="*/ 33 w 1513"/>
                <a:gd name="T107" fmla="*/ 876 h 1024"/>
                <a:gd name="T108" fmla="*/ 0 w 1513"/>
                <a:gd name="T109" fmla="*/ 768 h 1024"/>
                <a:gd name="T110" fmla="*/ 5 w 1513"/>
                <a:gd name="T111" fmla="*/ 622 h 1024"/>
                <a:gd name="T112" fmla="*/ 59 w 1513"/>
                <a:gd name="T113" fmla="*/ 440 h 10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13"/>
                <a:gd name="T172" fmla="*/ 0 h 1024"/>
                <a:gd name="T173" fmla="*/ 1513 w 1513"/>
                <a:gd name="T174" fmla="*/ 1024 h 10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4774" y="1793"/>
              <a:ext cx="93" cy="246"/>
            </a:xfrm>
            <a:custGeom>
              <a:avLst/>
              <a:gdLst>
                <a:gd name="T0" fmla="*/ 281 w 281"/>
                <a:gd name="T1" fmla="*/ 117 h 493"/>
                <a:gd name="T2" fmla="*/ 281 w 281"/>
                <a:gd name="T3" fmla="*/ 110 h 493"/>
                <a:gd name="T4" fmla="*/ 281 w 281"/>
                <a:gd name="T5" fmla="*/ 97 h 493"/>
                <a:gd name="T6" fmla="*/ 280 w 281"/>
                <a:gd name="T7" fmla="*/ 76 h 493"/>
                <a:gd name="T8" fmla="*/ 276 w 281"/>
                <a:gd name="T9" fmla="*/ 55 h 493"/>
                <a:gd name="T10" fmla="*/ 266 w 281"/>
                <a:gd name="T11" fmla="*/ 33 h 493"/>
                <a:gd name="T12" fmla="*/ 252 w 281"/>
                <a:gd name="T13" fmla="*/ 15 h 493"/>
                <a:gd name="T14" fmla="*/ 231 w 281"/>
                <a:gd name="T15" fmla="*/ 2 h 493"/>
                <a:gd name="T16" fmla="*/ 202 w 281"/>
                <a:gd name="T17" fmla="*/ 0 h 493"/>
                <a:gd name="T18" fmla="*/ 168 w 281"/>
                <a:gd name="T19" fmla="*/ 4 h 493"/>
                <a:gd name="T20" fmla="*/ 139 w 281"/>
                <a:gd name="T21" fmla="*/ 16 h 493"/>
                <a:gd name="T22" fmla="*/ 112 w 281"/>
                <a:gd name="T23" fmla="*/ 34 h 493"/>
                <a:gd name="T24" fmla="*/ 88 w 281"/>
                <a:gd name="T25" fmla="*/ 62 h 493"/>
                <a:gd name="T26" fmla="*/ 64 w 281"/>
                <a:gd name="T27" fmla="*/ 96 h 493"/>
                <a:gd name="T28" fmla="*/ 44 w 281"/>
                <a:gd name="T29" fmla="*/ 139 h 493"/>
                <a:gd name="T30" fmla="*/ 26 w 281"/>
                <a:gd name="T31" fmla="*/ 192 h 493"/>
                <a:gd name="T32" fmla="*/ 12 w 281"/>
                <a:gd name="T33" fmla="*/ 256 h 493"/>
                <a:gd name="T34" fmla="*/ 2 w 281"/>
                <a:gd name="T35" fmla="*/ 318 h 493"/>
                <a:gd name="T36" fmla="*/ 0 w 281"/>
                <a:gd name="T37" fmla="*/ 370 h 493"/>
                <a:gd name="T38" fmla="*/ 6 w 281"/>
                <a:gd name="T39" fmla="*/ 410 h 493"/>
                <a:gd name="T40" fmla="*/ 16 w 281"/>
                <a:gd name="T41" fmla="*/ 443 h 493"/>
                <a:gd name="T42" fmla="*/ 27 w 281"/>
                <a:gd name="T43" fmla="*/ 465 h 493"/>
                <a:gd name="T44" fmla="*/ 39 w 281"/>
                <a:gd name="T45" fmla="*/ 481 h 493"/>
                <a:gd name="T46" fmla="*/ 47 w 281"/>
                <a:gd name="T47" fmla="*/ 489 h 493"/>
                <a:gd name="T48" fmla="*/ 51 w 281"/>
                <a:gd name="T49" fmla="*/ 493 h 493"/>
                <a:gd name="T50" fmla="*/ 281 w 281"/>
                <a:gd name="T51" fmla="*/ 117 h 4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1"/>
                <a:gd name="T79" fmla="*/ 0 h 493"/>
                <a:gd name="T80" fmla="*/ 281 w 281"/>
                <a:gd name="T81" fmla="*/ 493 h 4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5085" y="1841"/>
              <a:ext cx="75" cy="217"/>
            </a:xfrm>
            <a:custGeom>
              <a:avLst/>
              <a:gdLst>
                <a:gd name="T0" fmla="*/ 72 w 226"/>
                <a:gd name="T1" fmla="*/ 434 h 434"/>
                <a:gd name="T2" fmla="*/ 0 w 226"/>
                <a:gd name="T3" fmla="*/ 74 h 434"/>
                <a:gd name="T4" fmla="*/ 3 w 226"/>
                <a:gd name="T5" fmla="*/ 71 h 434"/>
                <a:gd name="T6" fmla="*/ 12 w 226"/>
                <a:gd name="T7" fmla="*/ 61 h 434"/>
                <a:gd name="T8" fmla="*/ 24 w 226"/>
                <a:gd name="T9" fmla="*/ 50 h 434"/>
                <a:gd name="T10" fmla="*/ 44 w 226"/>
                <a:gd name="T11" fmla="*/ 37 h 434"/>
                <a:gd name="T12" fmla="*/ 64 w 226"/>
                <a:gd name="T13" fmla="*/ 22 h 434"/>
                <a:gd name="T14" fmla="*/ 88 w 226"/>
                <a:gd name="T15" fmla="*/ 10 h 434"/>
                <a:gd name="T16" fmla="*/ 112 w 226"/>
                <a:gd name="T17" fmla="*/ 3 h 434"/>
                <a:gd name="T18" fmla="*/ 137 w 226"/>
                <a:gd name="T19" fmla="*/ 0 h 434"/>
                <a:gd name="T20" fmla="*/ 164 w 226"/>
                <a:gd name="T21" fmla="*/ 3 h 434"/>
                <a:gd name="T22" fmla="*/ 191 w 226"/>
                <a:gd name="T23" fmla="*/ 17 h 434"/>
                <a:gd name="T24" fmla="*/ 212 w 226"/>
                <a:gd name="T25" fmla="*/ 42 h 434"/>
                <a:gd name="T26" fmla="*/ 226 w 226"/>
                <a:gd name="T27" fmla="*/ 84 h 434"/>
                <a:gd name="T28" fmla="*/ 222 w 226"/>
                <a:gd name="T29" fmla="*/ 140 h 434"/>
                <a:gd name="T30" fmla="*/ 199 w 226"/>
                <a:gd name="T31" fmla="*/ 217 h 434"/>
                <a:gd name="T32" fmla="*/ 150 w 226"/>
                <a:gd name="T33" fmla="*/ 313 h 434"/>
                <a:gd name="T34" fmla="*/ 72 w 226"/>
                <a:gd name="T35" fmla="*/ 434 h 4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6"/>
                <a:gd name="T55" fmla="*/ 0 h 434"/>
                <a:gd name="T56" fmla="*/ 226 w 226"/>
                <a:gd name="T57" fmla="*/ 434 h 4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auto">
            <a:xfrm>
              <a:off x="4890" y="1805"/>
              <a:ext cx="227" cy="118"/>
            </a:xfrm>
            <a:custGeom>
              <a:avLst/>
              <a:gdLst>
                <a:gd name="T0" fmla="*/ 0 w 683"/>
                <a:gd name="T1" fmla="*/ 0 h 235"/>
                <a:gd name="T2" fmla="*/ 0 w 683"/>
                <a:gd name="T3" fmla="*/ 5 h 235"/>
                <a:gd name="T4" fmla="*/ 0 w 683"/>
                <a:gd name="T5" fmla="*/ 21 h 235"/>
                <a:gd name="T6" fmla="*/ 2 w 683"/>
                <a:gd name="T7" fmla="*/ 43 h 235"/>
                <a:gd name="T8" fmla="*/ 10 w 683"/>
                <a:gd name="T9" fmla="*/ 72 h 235"/>
                <a:gd name="T10" fmla="*/ 18 w 683"/>
                <a:gd name="T11" fmla="*/ 101 h 235"/>
                <a:gd name="T12" fmla="*/ 32 w 683"/>
                <a:gd name="T13" fmla="*/ 129 h 235"/>
                <a:gd name="T14" fmla="*/ 52 w 683"/>
                <a:gd name="T15" fmla="*/ 154 h 235"/>
                <a:gd name="T16" fmla="*/ 79 w 683"/>
                <a:gd name="T17" fmla="*/ 177 h 235"/>
                <a:gd name="T18" fmla="*/ 108 w 683"/>
                <a:gd name="T19" fmla="*/ 191 h 235"/>
                <a:gd name="T20" fmla="*/ 144 w 683"/>
                <a:gd name="T21" fmla="*/ 207 h 235"/>
                <a:gd name="T22" fmla="*/ 180 w 683"/>
                <a:gd name="T23" fmla="*/ 220 h 235"/>
                <a:gd name="T24" fmla="*/ 218 w 683"/>
                <a:gd name="T25" fmla="*/ 230 h 235"/>
                <a:gd name="T26" fmla="*/ 257 w 683"/>
                <a:gd name="T27" fmla="*/ 235 h 235"/>
                <a:gd name="T28" fmla="*/ 295 w 683"/>
                <a:gd name="T29" fmla="*/ 235 h 235"/>
                <a:gd name="T30" fmla="*/ 331 w 683"/>
                <a:gd name="T31" fmla="*/ 229 h 235"/>
                <a:gd name="T32" fmla="*/ 368 w 683"/>
                <a:gd name="T33" fmla="*/ 214 h 235"/>
                <a:gd name="T34" fmla="*/ 406 w 683"/>
                <a:gd name="T35" fmla="*/ 190 h 235"/>
                <a:gd name="T36" fmla="*/ 454 w 683"/>
                <a:gd name="T37" fmla="*/ 162 h 235"/>
                <a:gd name="T38" fmla="*/ 506 w 683"/>
                <a:gd name="T39" fmla="*/ 132 h 235"/>
                <a:gd name="T40" fmla="*/ 559 w 683"/>
                <a:gd name="T41" fmla="*/ 103 h 235"/>
                <a:gd name="T42" fmla="*/ 607 w 683"/>
                <a:gd name="T43" fmla="*/ 77 h 235"/>
                <a:gd name="T44" fmla="*/ 646 w 683"/>
                <a:gd name="T45" fmla="*/ 56 h 235"/>
                <a:gd name="T46" fmla="*/ 673 w 683"/>
                <a:gd name="T47" fmla="*/ 41 h 235"/>
                <a:gd name="T48" fmla="*/ 683 w 683"/>
                <a:gd name="T49" fmla="*/ 37 h 235"/>
                <a:gd name="T50" fmla="*/ 670 w 683"/>
                <a:gd name="T51" fmla="*/ 37 h 235"/>
                <a:gd name="T52" fmla="*/ 638 w 683"/>
                <a:gd name="T53" fmla="*/ 37 h 235"/>
                <a:gd name="T54" fmla="*/ 590 w 683"/>
                <a:gd name="T55" fmla="*/ 37 h 235"/>
                <a:gd name="T56" fmla="*/ 530 w 683"/>
                <a:gd name="T57" fmla="*/ 39 h 235"/>
                <a:gd name="T58" fmla="*/ 464 w 683"/>
                <a:gd name="T59" fmla="*/ 41 h 235"/>
                <a:gd name="T60" fmla="*/ 399 w 683"/>
                <a:gd name="T61" fmla="*/ 46 h 235"/>
                <a:gd name="T62" fmla="*/ 336 w 683"/>
                <a:gd name="T63" fmla="*/ 52 h 235"/>
                <a:gd name="T64" fmla="*/ 282 w 683"/>
                <a:gd name="T65" fmla="*/ 62 h 235"/>
                <a:gd name="T66" fmla="*/ 234 w 683"/>
                <a:gd name="T67" fmla="*/ 69 h 235"/>
                <a:gd name="T68" fmla="*/ 193 w 683"/>
                <a:gd name="T69" fmla="*/ 77 h 235"/>
                <a:gd name="T70" fmla="*/ 155 w 683"/>
                <a:gd name="T71" fmla="*/ 81 h 235"/>
                <a:gd name="T72" fmla="*/ 122 w 683"/>
                <a:gd name="T73" fmla="*/ 82 h 235"/>
                <a:gd name="T74" fmla="*/ 90 w 683"/>
                <a:gd name="T75" fmla="*/ 75 h 235"/>
                <a:gd name="T76" fmla="*/ 60 w 683"/>
                <a:gd name="T77" fmla="*/ 60 h 235"/>
                <a:gd name="T78" fmla="*/ 29 w 683"/>
                <a:gd name="T79" fmla="*/ 35 h 235"/>
                <a:gd name="T80" fmla="*/ 0 w 683"/>
                <a:gd name="T81" fmla="*/ 0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3"/>
                <a:gd name="T124" fmla="*/ 0 h 235"/>
                <a:gd name="T125" fmla="*/ 683 w 683"/>
                <a:gd name="T126" fmla="*/ 235 h 2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4898" y="1824"/>
              <a:ext cx="192" cy="99"/>
            </a:xfrm>
            <a:custGeom>
              <a:avLst/>
              <a:gdLst>
                <a:gd name="T0" fmla="*/ 0 w 574"/>
                <a:gd name="T1" fmla="*/ 0 h 197"/>
                <a:gd name="T2" fmla="*/ 0 w 574"/>
                <a:gd name="T3" fmla="*/ 4 h 197"/>
                <a:gd name="T4" fmla="*/ 0 w 574"/>
                <a:gd name="T5" fmla="*/ 17 h 197"/>
                <a:gd name="T6" fmla="*/ 2 w 574"/>
                <a:gd name="T7" fmla="*/ 37 h 197"/>
                <a:gd name="T8" fmla="*/ 8 w 574"/>
                <a:gd name="T9" fmla="*/ 60 h 197"/>
                <a:gd name="T10" fmla="*/ 15 w 574"/>
                <a:gd name="T11" fmla="*/ 84 h 197"/>
                <a:gd name="T12" fmla="*/ 27 w 574"/>
                <a:gd name="T13" fmla="*/ 108 h 197"/>
                <a:gd name="T14" fmla="*/ 43 w 574"/>
                <a:gd name="T15" fmla="*/ 129 h 197"/>
                <a:gd name="T16" fmla="*/ 65 w 574"/>
                <a:gd name="T17" fmla="*/ 148 h 197"/>
                <a:gd name="T18" fmla="*/ 89 w 574"/>
                <a:gd name="T19" fmla="*/ 161 h 197"/>
                <a:gd name="T20" fmla="*/ 119 w 574"/>
                <a:gd name="T21" fmla="*/ 174 h 197"/>
                <a:gd name="T22" fmla="*/ 150 w 574"/>
                <a:gd name="T23" fmla="*/ 184 h 197"/>
                <a:gd name="T24" fmla="*/ 183 w 574"/>
                <a:gd name="T25" fmla="*/ 193 h 197"/>
                <a:gd name="T26" fmla="*/ 215 w 574"/>
                <a:gd name="T27" fmla="*/ 197 h 197"/>
                <a:gd name="T28" fmla="*/ 248 w 574"/>
                <a:gd name="T29" fmla="*/ 197 h 197"/>
                <a:gd name="T30" fmla="*/ 279 w 574"/>
                <a:gd name="T31" fmla="*/ 191 h 197"/>
                <a:gd name="T32" fmla="*/ 310 w 574"/>
                <a:gd name="T33" fmla="*/ 179 h 197"/>
                <a:gd name="T34" fmla="*/ 341 w 574"/>
                <a:gd name="T35" fmla="*/ 158 h 197"/>
                <a:gd name="T36" fmla="*/ 382 w 574"/>
                <a:gd name="T37" fmla="*/ 136 h 197"/>
                <a:gd name="T38" fmla="*/ 425 w 574"/>
                <a:gd name="T39" fmla="*/ 110 h 197"/>
                <a:gd name="T40" fmla="*/ 469 w 574"/>
                <a:gd name="T41" fmla="*/ 86 h 197"/>
                <a:gd name="T42" fmla="*/ 509 w 574"/>
                <a:gd name="T43" fmla="*/ 64 h 197"/>
                <a:gd name="T44" fmla="*/ 543 w 574"/>
                <a:gd name="T45" fmla="*/ 46 h 197"/>
                <a:gd name="T46" fmla="*/ 564 w 574"/>
                <a:gd name="T47" fmla="*/ 34 h 197"/>
                <a:gd name="T48" fmla="*/ 574 w 574"/>
                <a:gd name="T49" fmla="*/ 30 h 197"/>
                <a:gd name="T50" fmla="*/ 562 w 574"/>
                <a:gd name="T51" fmla="*/ 30 h 197"/>
                <a:gd name="T52" fmla="*/ 535 w 574"/>
                <a:gd name="T53" fmla="*/ 30 h 197"/>
                <a:gd name="T54" fmla="*/ 495 w 574"/>
                <a:gd name="T55" fmla="*/ 30 h 197"/>
                <a:gd name="T56" fmla="*/ 447 w 574"/>
                <a:gd name="T57" fmla="*/ 33 h 197"/>
                <a:gd name="T58" fmla="*/ 390 w 574"/>
                <a:gd name="T59" fmla="*/ 34 h 197"/>
                <a:gd name="T60" fmla="*/ 335 w 574"/>
                <a:gd name="T61" fmla="*/ 38 h 197"/>
                <a:gd name="T62" fmla="*/ 283 w 574"/>
                <a:gd name="T63" fmla="*/ 43 h 197"/>
                <a:gd name="T64" fmla="*/ 238 w 574"/>
                <a:gd name="T65" fmla="*/ 51 h 197"/>
                <a:gd name="T66" fmla="*/ 197 w 574"/>
                <a:gd name="T67" fmla="*/ 58 h 197"/>
                <a:gd name="T68" fmla="*/ 163 w 574"/>
                <a:gd name="T69" fmla="*/ 64 h 197"/>
                <a:gd name="T70" fmla="*/ 130 w 574"/>
                <a:gd name="T71" fmla="*/ 68 h 197"/>
                <a:gd name="T72" fmla="*/ 104 w 574"/>
                <a:gd name="T73" fmla="*/ 68 h 197"/>
                <a:gd name="T74" fmla="*/ 77 w 574"/>
                <a:gd name="T75" fmla="*/ 63 h 197"/>
                <a:gd name="T76" fmla="*/ 51 w 574"/>
                <a:gd name="T77" fmla="*/ 51 h 197"/>
                <a:gd name="T78" fmla="*/ 26 w 574"/>
                <a:gd name="T79" fmla="*/ 30 h 197"/>
                <a:gd name="T80" fmla="*/ 0 w 574"/>
                <a:gd name="T81" fmla="*/ 0 h 1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4"/>
                <a:gd name="T124" fmla="*/ 0 h 197"/>
                <a:gd name="T125" fmla="*/ 574 w 574"/>
                <a:gd name="T126" fmla="*/ 197 h 1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4907" y="1843"/>
              <a:ext cx="155" cy="80"/>
            </a:xfrm>
            <a:custGeom>
              <a:avLst/>
              <a:gdLst>
                <a:gd name="T0" fmla="*/ 0 w 463"/>
                <a:gd name="T1" fmla="*/ 0 h 159"/>
                <a:gd name="T2" fmla="*/ 0 w 463"/>
                <a:gd name="T3" fmla="*/ 3 h 159"/>
                <a:gd name="T4" fmla="*/ 0 w 463"/>
                <a:gd name="T5" fmla="*/ 14 h 159"/>
                <a:gd name="T6" fmla="*/ 2 w 463"/>
                <a:gd name="T7" fmla="*/ 29 h 159"/>
                <a:gd name="T8" fmla="*/ 6 w 463"/>
                <a:gd name="T9" fmla="*/ 48 h 159"/>
                <a:gd name="T10" fmla="*/ 12 w 463"/>
                <a:gd name="T11" fmla="*/ 68 h 159"/>
                <a:gd name="T12" fmla="*/ 21 w 463"/>
                <a:gd name="T13" fmla="*/ 87 h 159"/>
                <a:gd name="T14" fmla="*/ 34 w 463"/>
                <a:gd name="T15" fmla="*/ 106 h 159"/>
                <a:gd name="T16" fmla="*/ 53 w 463"/>
                <a:gd name="T17" fmla="*/ 120 h 159"/>
                <a:gd name="T18" fmla="*/ 72 w 463"/>
                <a:gd name="T19" fmla="*/ 129 h 159"/>
                <a:gd name="T20" fmla="*/ 96 w 463"/>
                <a:gd name="T21" fmla="*/ 140 h 159"/>
                <a:gd name="T22" fmla="*/ 122 w 463"/>
                <a:gd name="T23" fmla="*/ 148 h 159"/>
                <a:gd name="T24" fmla="*/ 147 w 463"/>
                <a:gd name="T25" fmla="*/ 155 h 159"/>
                <a:gd name="T26" fmla="*/ 173 w 463"/>
                <a:gd name="T27" fmla="*/ 159 h 159"/>
                <a:gd name="T28" fmla="*/ 199 w 463"/>
                <a:gd name="T29" fmla="*/ 159 h 159"/>
                <a:gd name="T30" fmla="*/ 225 w 463"/>
                <a:gd name="T31" fmla="*/ 154 h 159"/>
                <a:gd name="T32" fmla="*/ 250 w 463"/>
                <a:gd name="T33" fmla="*/ 145 h 159"/>
                <a:gd name="T34" fmla="*/ 276 w 463"/>
                <a:gd name="T35" fmla="*/ 128 h 159"/>
                <a:gd name="T36" fmla="*/ 308 w 463"/>
                <a:gd name="T37" fmla="*/ 110 h 159"/>
                <a:gd name="T38" fmla="*/ 343 w 463"/>
                <a:gd name="T39" fmla="*/ 89 h 159"/>
                <a:gd name="T40" fmla="*/ 380 w 463"/>
                <a:gd name="T41" fmla="*/ 70 h 159"/>
                <a:gd name="T42" fmla="*/ 411 w 463"/>
                <a:gd name="T43" fmla="*/ 52 h 159"/>
                <a:gd name="T44" fmla="*/ 438 w 463"/>
                <a:gd name="T45" fmla="*/ 38 h 159"/>
                <a:gd name="T46" fmla="*/ 456 w 463"/>
                <a:gd name="T47" fmla="*/ 27 h 159"/>
                <a:gd name="T48" fmla="*/ 463 w 463"/>
                <a:gd name="T49" fmla="*/ 25 h 159"/>
                <a:gd name="T50" fmla="*/ 453 w 463"/>
                <a:gd name="T51" fmla="*/ 25 h 159"/>
                <a:gd name="T52" fmla="*/ 432 w 463"/>
                <a:gd name="T53" fmla="*/ 25 h 159"/>
                <a:gd name="T54" fmla="*/ 400 w 463"/>
                <a:gd name="T55" fmla="*/ 25 h 159"/>
                <a:gd name="T56" fmla="*/ 360 w 463"/>
                <a:gd name="T57" fmla="*/ 26 h 159"/>
                <a:gd name="T58" fmla="*/ 315 w 463"/>
                <a:gd name="T59" fmla="*/ 27 h 159"/>
                <a:gd name="T60" fmla="*/ 270 w 463"/>
                <a:gd name="T61" fmla="*/ 31 h 159"/>
                <a:gd name="T62" fmla="*/ 226 w 463"/>
                <a:gd name="T63" fmla="*/ 34 h 159"/>
                <a:gd name="T64" fmla="*/ 191 w 463"/>
                <a:gd name="T65" fmla="*/ 40 h 159"/>
                <a:gd name="T66" fmla="*/ 158 w 463"/>
                <a:gd name="T67" fmla="*/ 46 h 159"/>
                <a:gd name="T68" fmla="*/ 130 w 463"/>
                <a:gd name="T69" fmla="*/ 51 h 159"/>
                <a:gd name="T70" fmla="*/ 103 w 463"/>
                <a:gd name="T71" fmla="*/ 53 h 159"/>
                <a:gd name="T72" fmla="*/ 82 w 463"/>
                <a:gd name="T73" fmla="*/ 55 h 159"/>
                <a:gd name="T74" fmla="*/ 60 w 463"/>
                <a:gd name="T75" fmla="*/ 50 h 159"/>
                <a:gd name="T76" fmla="*/ 40 w 463"/>
                <a:gd name="T77" fmla="*/ 40 h 159"/>
                <a:gd name="T78" fmla="*/ 20 w 463"/>
                <a:gd name="T79" fmla="*/ 23 h 159"/>
                <a:gd name="T80" fmla="*/ 0 w 463"/>
                <a:gd name="T81" fmla="*/ 0 h 1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3"/>
                <a:gd name="T124" fmla="*/ 0 h 159"/>
                <a:gd name="T125" fmla="*/ 463 w 463"/>
                <a:gd name="T126" fmla="*/ 159 h 1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916" y="1862"/>
              <a:ext cx="118" cy="60"/>
            </a:xfrm>
            <a:custGeom>
              <a:avLst/>
              <a:gdLst>
                <a:gd name="T0" fmla="*/ 0 w 354"/>
                <a:gd name="T1" fmla="*/ 0 h 120"/>
                <a:gd name="T2" fmla="*/ 0 w 354"/>
                <a:gd name="T3" fmla="*/ 2 h 120"/>
                <a:gd name="T4" fmla="*/ 0 w 354"/>
                <a:gd name="T5" fmla="*/ 10 h 120"/>
                <a:gd name="T6" fmla="*/ 0 w 354"/>
                <a:gd name="T7" fmla="*/ 21 h 120"/>
                <a:gd name="T8" fmla="*/ 4 w 354"/>
                <a:gd name="T9" fmla="*/ 36 h 120"/>
                <a:gd name="T10" fmla="*/ 8 w 354"/>
                <a:gd name="T11" fmla="*/ 51 h 120"/>
                <a:gd name="T12" fmla="*/ 15 w 354"/>
                <a:gd name="T13" fmla="*/ 66 h 120"/>
                <a:gd name="T14" fmla="*/ 25 w 354"/>
                <a:gd name="T15" fmla="*/ 79 h 120"/>
                <a:gd name="T16" fmla="*/ 41 w 354"/>
                <a:gd name="T17" fmla="*/ 91 h 120"/>
                <a:gd name="T18" fmla="*/ 56 w 354"/>
                <a:gd name="T19" fmla="*/ 99 h 120"/>
                <a:gd name="T20" fmla="*/ 73 w 354"/>
                <a:gd name="T21" fmla="*/ 107 h 120"/>
                <a:gd name="T22" fmla="*/ 91 w 354"/>
                <a:gd name="T23" fmla="*/ 112 h 120"/>
                <a:gd name="T24" fmla="*/ 113 w 354"/>
                <a:gd name="T25" fmla="*/ 119 h 120"/>
                <a:gd name="T26" fmla="*/ 131 w 354"/>
                <a:gd name="T27" fmla="*/ 120 h 120"/>
                <a:gd name="T28" fmla="*/ 151 w 354"/>
                <a:gd name="T29" fmla="*/ 120 h 120"/>
                <a:gd name="T30" fmla="*/ 171 w 354"/>
                <a:gd name="T31" fmla="*/ 116 h 120"/>
                <a:gd name="T32" fmla="*/ 190 w 354"/>
                <a:gd name="T33" fmla="*/ 110 h 120"/>
                <a:gd name="T34" fmla="*/ 210 w 354"/>
                <a:gd name="T35" fmla="*/ 96 h 120"/>
                <a:gd name="T36" fmla="*/ 235 w 354"/>
                <a:gd name="T37" fmla="*/ 83 h 120"/>
                <a:gd name="T38" fmla="*/ 262 w 354"/>
                <a:gd name="T39" fmla="*/ 68 h 120"/>
                <a:gd name="T40" fmla="*/ 289 w 354"/>
                <a:gd name="T41" fmla="*/ 53 h 120"/>
                <a:gd name="T42" fmla="*/ 313 w 354"/>
                <a:gd name="T43" fmla="*/ 38 h 120"/>
                <a:gd name="T44" fmla="*/ 334 w 354"/>
                <a:gd name="T45" fmla="*/ 27 h 120"/>
                <a:gd name="T46" fmla="*/ 348 w 354"/>
                <a:gd name="T47" fmla="*/ 21 h 120"/>
                <a:gd name="T48" fmla="*/ 354 w 354"/>
                <a:gd name="T49" fmla="*/ 18 h 120"/>
                <a:gd name="T50" fmla="*/ 347 w 354"/>
                <a:gd name="T51" fmla="*/ 18 h 120"/>
                <a:gd name="T52" fmla="*/ 330 w 354"/>
                <a:gd name="T53" fmla="*/ 18 h 120"/>
                <a:gd name="T54" fmla="*/ 305 w 354"/>
                <a:gd name="T55" fmla="*/ 18 h 120"/>
                <a:gd name="T56" fmla="*/ 275 w 354"/>
                <a:gd name="T57" fmla="*/ 19 h 120"/>
                <a:gd name="T58" fmla="*/ 241 w 354"/>
                <a:gd name="T59" fmla="*/ 19 h 120"/>
                <a:gd name="T60" fmla="*/ 207 w 354"/>
                <a:gd name="T61" fmla="*/ 23 h 120"/>
                <a:gd name="T62" fmla="*/ 175 w 354"/>
                <a:gd name="T63" fmla="*/ 26 h 120"/>
                <a:gd name="T64" fmla="*/ 147 w 354"/>
                <a:gd name="T65" fmla="*/ 31 h 120"/>
                <a:gd name="T66" fmla="*/ 121 w 354"/>
                <a:gd name="T67" fmla="*/ 35 h 120"/>
                <a:gd name="T68" fmla="*/ 101 w 354"/>
                <a:gd name="T69" fmla="*/ 39 h 120"/>
                <a:gd name="T70" fmla="*/ 82 w 354"/>
                <a:gd name="T71" fmla="*/ 42 h 120"/>
                <a:gd name="T72" fmla="*/ 65 w 354"/>
                <a:gd name="T73" fmla="*/ 42 h 120"/>
                <a:gd name="T74" fmla="*/ 48 w 354"/>
                <a:gd name="T75" fmla="*/ 38 h 120"/>
                <a:gd name="T76" fmla="*/ 32 w 354"/>
                <a:gd name="T77" fmla="*/ 30 h 120"/>
                <a:gd name="T78" fmla="*/ 15 w 354"/>
                <a:gd name="T79" fmla="*/ 17 h 120"/>
                <a:gd name="T80" fmla="*/ 0 w 354"/>
                <a:gd name="T81" fmla="*/ 0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4"/>
                <a:gd name="T124" fmla="*/ 0 h 120"/>
                <a:gd name="T125" fmla="*/ 354 w 354"/>
                <a:gd name="T126" fmla="*/ 120 h 1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auto">
            <a:xfrm>
              <a:off x="4912" y="2079"/>
              <a:ext cx="95" cy="160"/>
            </a:xfrm>
            <a:custGeom>
              <a:avLst/>
              <a:gdLst>
                <a:gd name="T0" fmla="*/ 271 w 286"/>
                <a:gd name="T1" fmla="*/ 89 h 322"/>
                <a:gd name="T2" fmla="*/ 238 w 286"/>
                <a:gd name="T3" fmla="*/ 47 h 322"/>
                <a:gd name="T4" fmla="*/ 204 w 286"/>
                <a:gd name="T5" fmla="*/ 20 h 322"/>
                <a:gd name="T6" fmla="*/ 170 w 286"/>
                <a:gd name="T7" fmla="*/ 4 h 322"/>
                <a:gd name="T8" fmla="*/ 136 w 286"/>
                <a:gd name="T9" fmla="*/ 0 h 322"/>
                <a:gd name="T10" fmla="*/ 102 w 286"/>
                <a:gd name="T11" fmla="*/ 7 h 322"/>
                <a:gd name="T12" fmla="*/ 68 w 286"/>
                <a:gd name="T13" fmla="*/ 23 h 322"/>
                <a:gd name="T14" fmla="*/ 34 w 286"/>
                <a:gd name="T15" fmla="*/ 46 h 322"/>
                <a:gd name="T16" fmla="*/ 2 w 286"/>
                <a:gd name="T17" fmla="*/ 77 h 322"/>
                <a:gd name="T18" fmla="*/ 0 w 286"/>
                <a:gd name="T19" fmla="*/ 94 h 322"/>
                <a:gd name="T20" fmla="*/ 0 w 286"/>
                <a:gd name="T21" fmla="*/ 114 h 322"/>
                <a:gd name="T22" fmla="*/ 2 w 286"/>
                <a:gd name="T23" fmla="*/ 131 h 322"/>
                <a:gd name="T24" fmla="*/ 5 w 286"/>
                <a:gd name="T25" fmla="*/ 150 h 322"/>
                <a:gd name="T26" fmla="*/ 6 w 286"/>
                <a:gd name="T27" fmla="*/ 167 h 322"/>
                <a:gd name="T28" fmla="*/ 9 w 286"/>
                <a:gd name="T29" fmla="*/ 186 h 322"/>
                <a:gd name="T30" fmla="*/ 12 w 286"/>
                <a:gd name="T31" fmla="*/ 204 h 322"/>
                <a:gd name="T32" fmla="*/ 16 w 286"/>
                <a:gd name="T33" fmla="*/ 224 h 322"/>
                <a:gd name="T34" fmla="*/ 70 w 286"/>
                <a:gd name="T35" fmla="*/ 293 h 322"/>
                <a:gd name="T36" fmla="*/ 115 w 286"/>
                <a:gd name="T37" fmla="*/ 322 h 322"/>
                <a:gd name="T38" fmla="*/ 149 w 286"/>
                <a:gd name="T39" fmla="*/ 316 h 322"/>
                <a:gd name="T40" fmla="*/ 180 w 286"/>
                <a:gd name="T41" fmla="*/ 288 h 322"/>
                <a:gd name="T42" fmla="*/ 204 w 286"/>
                <a:gd name="T43" fmla="*/ 243 h 322"/>
                <a:gd name="T44" fmla="*/ 229 w 286"/>
                <a:gd name="T45" fmla="*/ 196 h 322"/>
                <a:gd name="T46" fmla="*/ 253 w 286"/>
                <a:gd name="T47" fmla="*/ 154 h 322"/>
                <a:gd name="T48" fmla="*/ 283 w 286"/>
                <a:gd name="T49" fmla="*/ 130 h 322"/>
                <a:gd name="T50" fmla="*/ 286 w 286"/>
                <a:gd name="T51" fmla="*/ 119 h 322"/>
                <a:gd name="T52" fmla="*/ 284 w 286"/>
                <a:gd name="T53" fmla="*/ 110 h 322"/>
                <a:gd name="T54" fmla="*/ 280 w 286"/>
                <a:gd name="T55" fmla="*/ 100 h 322"/>
                <a:gd name="T56" fmla="*/ 271 w 286"/>
                <a:gd name="T57" fmla="*/ 89 h 3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6"/>
                <a:gd name="T88" fmla="*/ 0 h 322"/>
                <a:gd name="T89" fmla="*/ 286 w 286"/>
                <a:gd name="T90" fmla="*/ 322 h 3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auto">
            <a:xfrm>
              <a:off x="4941" y="2135"/>
              <a:ext cx="49" cy="81"/>
            </a:xfrm>
            <a:custGeom>
              <a:avLst/>
              <a:gdLst>
                <a:gd name="T0" fmla="*/ 141 w 146"/>
                <a:gd name="T1" fmla="*/ 45 h 163"/>
                <a:gd name="T2" fmla="*/ 122 w 146"/>
                <a:gd name="T3" fmla="*/ 23 h 163"/>
                <a:gd name="T4" fmla="*/ 104 w 146"/>
                <a:gd name="T5" fmla="*/ 10 h 163"/>
                <a:gd name="T6" fmla="*/ 87 w 146"/>
                <a:gd name="T7" fmla="*/ 1 h 163"/>
                <a:gd name="T8" fmla="*/ 70 w 146"/>
                <a:gd name="T9" fmla="*/ 0 h 163"/>
                <a:gd name="T10" fmla="*/ 52 w 146"/>
                <a:gd name="T11" fmla="*/ 2 h 163"/>
                <a:gd name="T12" fmla="*/ 33 w 146"/>
                <a:gd name="T13" fmla="*/ 10 h 163"/>
                <a:gd name="T14" fmla="*/ 16 w 146"/>
                <a:gd name="T15" fmla="*/ 23 h 163"/>
                <a:gd name="T16" fmla="*/ 0 w 146"/>
                <a:gd name="T17" fmla="*/ 40 h 163"/>
                <a:gd name="T18" fmla="*/ 0 w 146"/>
                <a:gd name="T19" fmla="*/ 48 h 163"/>
                <a:gd name="T20" fmla="*/ 0 w 146"/>
                <a:gd name="T21" fmla="*/ 58 h 163"/>
                <a:gd name="T22" fmla="*/ 0 w 146"/>
                <a:gd name="T23" fmla="*/ 66 h 163"/>
                <a:gd name="T24" fmla="*/ 2 w 146"/>
                <a:gd name="T25" fmla="*/ 77 h 163"/>
                <a:gd name="T26" fmla="*/ 2 w 146"/>
                <a:gd name="T27" fmla="*/ 84 h 163"/>
                <a:gd name="T28" fmla="*/ 5 w 146"/>
                <a:gd name="T29" fmla="*/ 95 h 163"/>
                <a:gd name="T30" fmla="*/ 7 w 146"/>
                <a:gd name="T31" fmla="*/ 103 h 163"/>
                <a:gd name="T32" fmla="*/ 9 w 146"/>
                <a:gd name="T33" fmla="*/ 113 h 163"/>
                <a:gd name="T34" fmla="*/ 36 w 146"/>
                <a:gd name="T35" fmla="*/ 148 h 163"/>
                <a:gd name="T36" fmla="*/ 59 w 146"/>
                <a:gd name="T37" fmla="*/ 163 h 163"/>
                <a:gd name="T38" fmla="*/ 76 w 146"/>
                <a:gd name="T39" fmla="*/ 160 h 163"/>
                <a:gd name="T40" fmla="*/ 91 w 146"/>
                <a:gd name="T41" fmla="*/ 146 h 163"/>
                <a:gd name="T42" fmla="*/ 103 w 146"/>
                <a:gd name="T43" fmla="*/ 124 h 163"/>
                <a:gd name="T44" fmla="*/ 115 w 146"/>
                <a:gd name="T45" fmla="*/ 100 h 163"/>
                <a:gd name="T46" fmla="*/ 128 w 146"/>
                <a:gd name="T47" fmla="*/ 79 h 163"/>
                <a:gd name="T48" fmla="*/ 143 w 146"/>
                <a:gd name="T49" fmla="*/ 66 h 163"/>
                <a:gd name="T50" fmla="*/ 146 w 146"/>
                <a:gd name="T51" fmla="*/ 56 h 163"/>
                <a:gd name="T52" fmla="*/ 141 w 146"/>
                <a:gd name="T53" fmla="*/ 45 h 1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163"/>
                <a:gd name="T83" fmla="*/ 146 w 146"/>
                <a:gd name="T84" fmla="*/ 163 h 1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auto">
            <a:xfrm>
              <a:off x="4697" y="1611"/>
              <a:ext cx="131" cy="318"/>
            </a:xfrm>
            <a:custGeom>
              <a:avLst/>
              <a:gdLst>
                <a:gd name="T0" fmla="*/ 395 w 395"/>
                <a:gd name="T1" fmla="*/ 320 h 636"/>
                <a:gd name="T2" fmla="*/ 347 w 395"/>
                <a:gd name="T3" fmla="*/ 350 h 636"/>
                <a:gd name="T4" fmla="*/ 303 w 395"/>
                <a:gd name="T5" fmla="*/ 384 h 636"/>
                <a:gd name="T6" fmla="*/ 261 w 395"/>
                <a:gd name="T7" fmla="*/ 418 h 636"/>
                <a:gd name="T8" fmla="*/ 222 w 395"/>
                <a:gd name="T9" fmla="*/ 457 h 636"/>
                <a:gd name="T10" fmla="*/ 183 w 395"/>
                <a:gd name="T11" fmla="*/ 497 h 636"/>
                <a:gd name="T12" fmla="*/ 151 w 395"/>
                <a:gd name="T13" fmla="*/ 541 h 636"/>
                <a:gd name="T14" fmla="*/ 120 w 395"/>
                <a:gd name="T15" fmla="*/ 587 h 636"/>
                <a:gd name="T16" fmla="*/ 93 w 395"/>
                <a:gd name="T17" fmla="*/ 636 h 636"/>
                <a:gd name="T18" fmla="*/ 44 w 395"/>
                <a:gd name="T19" fmla="*/ 585 h 636"/>
                <a:gd name="T20" fmla="*/ 14 w 395"/>
                <a:gd name="T21" fmla="*/ 524 h 636"/>
                <a:gd name="T22" fmla="*/ 0 w 395"/>
                <a:gd name="T23" fmla="*/ 452 h 636"/>
                <a:gd name="T24" fmla="*/ 1 w 395"/>
                <a:gd name="T25" fmla="*/ 374 h 636"/>
                <a:gd name="T26" fmla="*/ 13 w 395"/>
                <a:gd name="T27" fmla="*/ 286 h 636"/>
                <a:gd name="T28" fmla="*/ 35 w 395"/>
                <a:gd name="T29" fmla="*/ 195 h 636"/>
                <a:gd name="T30" fmla="*/ 63 w 395"/>
                <a:gd name="T31" fmla="*/ 98 h 636"/>
                <a:gd name="T32" fmla="*/ 99 w 395"/>
                <a:gd name="T33" fmla="*/ 0 h 636"/>
                <a:gd name="T34" fmla="*/ 97 w 395"/>
                <a:gd name="T35" fmla="*/ 80 h 636"/>
                <a:gd name="T36" fmla="*/ 111 w 395"/>
                <a:gd name="T37" fmla="*/ 144 h 636"/>
                <a:gd name="T38" fmla="*/ 137 w 395"/>
                <a:gd name="T39" fmla="*/ 196 h 636"/>
                <a:gd name="T40" fmla="*/ 175 w 395"/>
                <a:gd name="T41" fmla="*/ 237 h 636"/>
                <a:gd name="T42" fmla="*/ 219 w 395"/>
                <a:gd name="T43" fmla="*/ 267 h 636"/>
                <a:gd name="T44" fmla="*/ 272 w 395"/>
                <a:gd name="T45" fmla="*/ 290 h 636"/>
                <a:gd name="T46" fmla="*/ 332 w 395"/>
                <a:gd name="T47" fmla="*/ 307 h 636"/>
                <a:gd name="T48" fmla="*/ 395 w 395"/>
                <a:gd name="T49" fmla="*/ 320 h 6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5"/>
                <a:gd name="T76" fmla="*/ 0 h 636"/>
                <a:gd name="T77" fmla="*/ 395 w 395"/>
                <a:gd name="T78" fmla="*/ 636 h 6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17" y="1674"/>
              <a:ext cx="102" cy="210"/>
            </a:xfrm>
            <a:custGeom>
              <a:avLst/>
              <a:gdLst>
                <a:gd name="T0" fmla="*/ 305 w 305"/>
                <a:gd name="T1" fmla="*/ 218 h 420"/>
                <a:gd name="T2" fmla="*/ 271 w 305"/>
                <a:gd name="T3" fmla="*/ 239 h 420"/>
                <a:gd name="T4" fmla="*/ 240 w 305"/>
                <a:gd name="T5" fmla="*/ 260 h 420"/>
                <a:gd name="T6" fmla="*/ 209 w 305"/>
                <a:gd name="T7" fmla="*/ 281 h 420"/>
                <a:gd name="T8" fmla="*/ 182 w 305"/>
                <a:gd name="T9" fmla="*/ 305 h 420"/>
                <a:gd name="T10" fmla="*/ 155 w 305"/>
                <a:gd name="T11" fmla="*/ 329 h 420"/>
                <a:gd name="T12" fmla="*/ 133 w 305"/>
                <a:gd name="T13" fmla="*/ 356 h 420"/>
                <a:gd name="T14" fmla="*/ 110 w 305"/>
                <a:gd name="T15" fmla="*/ 386 h 420"/>
                <a:gd name="T16" fmla="*/ 92 w 305"/>
                <a:gd name="T17" fmla="*/ 420 h 420"/>
                <a:gd name="T18" fmla="*/ 55 w 305"/>
                <a:gd name="T19" fmla="*/ 385 h 420"/>
                <a:gd name="T20" fmla="*/ 30 w 305"/>
                <a:gd name="T21" fmla="*/ 346 h 420"/>
                <a:gd name="T22" fmla="*/ 11 w 305"/>
                <a:gd name="T23" fmla="*/ 299 h 420"/>
                <a:gd name="T24" fmla="*/ 1 w 305"/>
                <a:gd name="T25" fmla="*/ 249 h 420"/>
                <a:gd name="T26" fmla="*/ 0 w 305"/>
                <a:gd name="T27" fmla="*/ 192 h 420"/>
                <a:gd name="T28" fmla="*/ 7 w 305"/>
                <a:gd name="T29" fmla="*/ 132 h 420"/>
                <a:gd name="T30" fmla="*/ 21 w 305"/>
                <a:gd name="T31" fmla="*/ 68 h 420"/>
                <a:gd name="T32" fmla="*/ 44 w 305"/>
                <a:gd name="T33" fmla="*/ 0 h 420"/>
                <a:gd name="T34" fmla="*/ 45 w 305"/>
                <a:gd name="T35" fmla="*/ 55 h 420"/>
                <a:gd name="T36" fmla="*/ 61 w 305"/>
                <a:gd name="T37" fmla="*/ 99 h 420"/>
                <a:gd name="T38" fmla="*/ 88 w 305"/>
                <a:gd name="T39" fmla="*/ 134 h 420"/>
                <a:gd name="T40" fmla="*/ 123 w 305"/>
                <a:gd name="T41" fmla="*/ 162 h 420"/>
                <a:gd name="T42" fmla="*/ 164 w 305"/>
                <a:gd name="T43" fmla="*/ 181 h 420"/>
                <a:gd name="T44" fmla="*/ 210 w 305"/>
                <a:gd name="T45" fmla="*/ 197 h 420"/>
                <a:gd name="T46" fmla="*/ 257 w 305"/>
                <a:gd name="T47" fmla="*/ 209 h 420"/>
                <a:gd name="T48" fmla="*/ 305 w 305"/>
                <a:gd name="T49" fmla="*/ 218 h 4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5"/>
                <a:gd name="T76" fmla="*/ 0 h 420"/>
                <a:gd name="T77" fmla="*/ 305 w 305"/>
                <a:gd name="T78" fmla="*/ 420 h 4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auto">
            <a:xfrm>
              <a:off x="4728" y="1695"/>
              <a:ext cx="85" cy="177"/>
            </a:xfrm>
            <a:custGeom>
              <a:avLst/>
              <a:gdLst>
                <a:gd name="T0" fmla="*/ 255 w 255"/>
                <a:gd name="T1" fmla="*/ 182 h 353"/>
                <a:gd name="T2" fmla="*/ 225 w 255"/>
                <a:gd name="T3" fmla="*/ 199 h 353"/>
                <a:gd name="T4" fmla="*/ 200 w 255"/>
                <a:gd name="T5" fmla="*/ 218 h 353"/>
                <a:gd name="T6" fmla="*/ 175 w 255"/>
                <a:gd name="T7" fmla="*/ 236 h 353"/>
                <a:gd name="T8" fmla="*/ 152 w 255"/>
                <a:gd name="T9" fmla="*/ 255 h 353"/>
                <a:gd name="T10" fmla="*/ 129 w 255"/>
                <a:gd name="T11" fmla="*/ 275 h 353"/>
                <a:gd name="T12" fmla="*/ 110 w 255"/>
                <a:gd name="T13" fmla="*/ 299 h 353"/>
                <a:gd name="T14" fmla="*/ 91 w 255"/>
                <a:gd name="T15" fmla="*/ 323 h 353"/>
                <a:gd name="T16" fmla="*/ 77 w 255"/>
                <a:gd name="T17" fmla="*/ 353 h 353"/>
                <a:gd name="T18" fmla="*/ 46 w 255"/>
                <a:gd name="T19" fmla="*/ 323 h 353"/>
                <a:gd name="T20" fmla="*/ 24 w 255"/>
                <a:gd name="T21" fmla="*/ 291 h 353"/>
                <a:gd name="T22" fmla="*/ 8 w 255"/>
                <a:gd name="T23" fmla="*/ 252 h 353"/>
                <a:gd name="T24" fmla="*/ 1 w 255"/>
                <a:gd name="T25" fmla="*/ 210 h 353"/>
                <a:gd name="T26" fmla="*/ 0 w 255"/>
                <a:gd name="T27" fmla="*/ 161 h 353"/>
                <a:gd name="T28" fmla="*/ 5 w 255"/>
                <a:gd name="T29" fmla="*/ 111 h 353"/>
                <a:gd name="T30" fmla="*/ 16 w 255"/>
                <a:gd name="T31" fmla="*/ 56 h 353"/>
                <a:gd name="T32" fmla="*/ 36 w 255"/>
                <a:gd name="T33" fmla="*/ 0 h 353"/>
                <a:gd name="T34" fmla="*/ 36 w 255"/>
                <a:gd name="T35" fmla="*/ 45 h 353"/>
                <a:gd name="T36" fmla="*/ 50 w 255"/>
                <a:gd name="T37" fmla="*/ 83 h 353"/>
                <a:gd name="T38" fmla="*/ 71 w 255"/>
                <a:gd name="T39" fmla="*/ 112 h 353"/>
                <a:gd name="T40" fmla="*/ 103 w 255"/>
                <a:gd name="T41" fmla="*/ 135 h 353"/>
                <a:gd name="T42" fmla="*/ 136 w 255"/>
                <a:gd name="T43" fmla="*/ 152 h 353"/>
                <a:gd name="T44" fmla="*/ 176 w 255"/>
                <a:gd name="T45" fmla="*/ 165 h 353"/>
                <a:gd name="T46" fmla="*/ 215 w 255"/>
                <a:gd name="T47" fmla="*/ 173 h 353"/>
                <a:gd name="T48" fmla="*/ 255 w 255"/>
                <a:gd name="T49" fmla="*/ 182 h 3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5"/>
                <a:gd name="T76" fmla="*/ 0 h 353"/>
                <a:gd name="T77" fmla="*/ 255 w 255"/>
                <a:gd name="T78" fmla="*/ 353 h 3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auto">
            <a:xfrm>
              <a:off x="4738" y="1716"/>
              <a:ext cx="69" cy="143"/>
            </a:xfrm>
            <a:custGeom>
              <a:avLst/>
              <a:gdLst>
                <a:gd name="T0" fmla="*/ 208 w 208"/>
                <a:gd name="T1" fmla="*/ 149 h 286"/>
                <a:gd name="T2" fmla="*/ 184 w 208"/>
                <a:gd name="T3" fmla="*/ 162 h 286"/>
                <a:gd name="T4" fmla="*/ 162 w 208"/>
                <a:gd name="T5" fmla="*/ 177 h 286"/>
                <a:gd name="T6" fmla="*/ 141 w 208"/>
                <a:gd name="T7" fmla="*/ 191 h 286"/>
                <a:gd name="T8" fmla="*/ 124 w 208"/>
                <a:gd name="T9" fmla="*/ 208 h 286"/>
                <a:gd name="T10" fmla="*/ 106 w 208"/>
                <a:gd name="T11" fmla="*/ 224 h 286"/>
                <a:gd name="T12" fmla="*/ 90 w 208"/>
                <a:gd name="T13" fmla="*/ 242 h 286"/>
                <a:gd name="T14" fmla="*/ 75 w 208"/>
                <a:gd name="T15" fmla="*/ 261 h 286"/>
                <a:gd name="T16" fmla="*/ 64 w 208"/>
                <a:gd name="T17" fmla="*/ 286 h 286"/>
                <a:gd name="T18" fmla="*/ 38 w 208"/>
                <a:gd name="T19" fmla="*/ 263 h 286"/>
                <a:gd name="T20" fmla="*/ 20 w 208"/>
                <a:gd name="T21" fmla="*/ 235 h 286"/>
                <a:gd name="T22" fmla="*/ 7 w 208"/>
                <a:gd name="T23" fmla="*/ 204 h 286"/>
                <a:gd name="T24" fmla="*/ 3 w 208"/>
                <a:gd name="T25" fmla="*/ 170 h 286"/>
                <a:gd name="T26" fmla="*/ 0 w 208"/>
                <a:gd name="T27" fmla="*/ 131 h 286"/>
                <a:gd name="T28" fmla="*/ 6 w 208"/>
                <a:gd name="T29" fmla="*/ 90 h 286"/>
                <a:gd name="T30" fmla="*/ 14 w 208"/>
                <a:gd name="T31" fmla="*/ 46 h 286"/>
                <a:gd name="T32" fmla="*/ 30 w 208"/>
                <a:gd name="T33" fmla="*/ 0 h 286"/>
                <a:gd name="T34" fmla="*/ 31 w 208"/>
                <a:gd name="T35" fmla="*/ 37 h 286"/>
                <a:gd name="T36" fmla="*/ 42 w 208"/>
                <a:gd name="T37" fmla="*/ 67 h 286"/>
                <a:gd name="T38" fmla="*/ 59 w 208"/>
                <a:gd name="T39" fmla="*/ 90 h 286"/>
                <a:gd name="T40" fmla="*/ 85 w 208"/>
                <a:gd name="T41" fmla="*/ 110 h 286"/>
                <a:gd name="T42" fmla="*/ 112 w 208"/>
                <a:gd name="T43" fmla="*/ 123 h 286"/>
                <a:gd name="T44" fmla="*/ 144 w 208"/>
                <a:gd name="T45" fmla="*/ 135 h 286"/>
                <a:gd name="T46" fmla="*/ 175 w 208"/>
                <a:gd name="T47" fmla="*/ 141 h 286"/>
                <a:gd name="T48" fmla="*/ 208 w 208"/>
                <a:gd name="T49" fmla="*/ 149 h 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286"/>
                <a:gd name="T77" fmla="*/ 208 w 208"/>
                <a:gd name="T78" fmla="*/ 286 h 2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4748" y="1736"/>
              <a:ext cx="53" cy="110"/>
            </a:xfrm>
            <a:custGeom>
              <a:avLst/>
              <a:gdLst>
                <a:gd name="T0" fmla="*/ 158 w 158"/>
                <a:gd name="T1" fmla="*/ 115 h 220"/>
                <a:gd name="T2" fmla="*/ 141 w 158"/>
                <a:gd name="T3" fmla="*/ 125 h 220"/>
                <a:gd name="T4" fmla="*/ 124 w 158"/>
                <a:gd name="T5" fmla="*/ 136 h 220"/>
                <a:gd name="T6" fmla="*/ 109 w 158"/>
                <a:gd name="T7" fmla="*/ 147 h 220"/>
                <a:gd name="T8" fmla="*/ 95 w 158"/>
                <a:gd name="T9" fmla="*/ 159 h 220"/>
                <a:gd name="T10" fmla="*/ 81 w 158"/>
                <a:gd name="T11" fmla="*/ 171 h 220"/>
                <a:gd name="T12" fmla="*/ 69 w 158"/>
                <a:gd name="T13" fmla="*/ 187 h 220"/>
                <a:gd name="T14" fmla="*/ 57 w 158"/>
                <a:gd name="T15" fmla="*/ 202 h 220"/>
                <a:gd name="T16" fmla="*/ 48 w 158"/>
                <a:gd name="T17" fmla="*/ 220 h 220"/>
                <a:gd name="T18" fmla="*/ 28 w 158"/>
                <a:gd name="T19" fmla="*/ 201 h 220"/>
                <a:gd name="T20" fmla="*/ 14 w 158"/>
                <a:gd name="T21" fmla="*/ 181 h 220"/>
                <a:gd name="T22" fmla="*/ 6 w 158"/>
                <a:gd name="T23" fmla="*/ 157 h 220"/>
                <a:gd name="T24" fmla="*/ 2 w 158"/>
                <a:gd name="T25" fmla="*/ 130 h 220"/>
                <a:gd name="T26" fmla="*/ 0 w 158"/>
                <a:gd name="T27" fmla="*/ 100 h 220"/>
                <a:gd name="T28" fmla="*/ 4 w 158"/>
                <a:gd name="T29" fmla="*/ 69 h 220"/>
                <a:gd name="T30" fmla="*/ 11 w 158"/>
                <a:gd name="T31" fmla="*/ 35 h 220"/>
                <a:gd name="T32" fmla="*/ 24 w 158"/>
                <a:gd name="T33" fmla="*/ 0 h 220"/>
                <a:gd name="T34" fmla="*/ 24 w 158"/>
                <a:gd name="T35" fmla="*/ 27 h 220"/>
                <a:gd name="T36" fmla="*/ 33 w 158"/>
                <a:gd name="T37" fmla="*/ 52 h 220"/>
                <a:gd name="T38" fmla="*/ 45 w 158"/>
                <a:gd name="T39" fmla="*/ 70 h 220"/>
                <a:gd name="T40" fmla="*/ 65 w 158"/>
                <a:gd name="T41" fmla="*/ 86 h 220"/>
                <a:gd name="T42" fmla="*/ 85 w 158"/>
                <a:gd name="T43" fmla="*/ 95 h 220"/>
                <a:gd name="T44" fmla="*/ 109 w 158"/>
                <a:gd name="T45" fmla="*/ 104 h 220"/>
                <a:gd name="T46" fmla="*/ 133 w 158"/>
                <a:gd name="T47" fmla="*/ 110 h 220"/>
                <a:gd name="T48" fmla="*/ 158 w 158"/>
                <a:gd name="T49" fmla="*/ 115 h 2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220"/>
                <a:gd name="T77" fmla="*/ 158 w 158"/>
                <a:gd name="T78" fmla="*/ 220 h 2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auto">
            <a:xfrm>
              <a:off x="4726" y="1614"/>
              <a:ext cx="104" cy="181"/>
            </a:xfrm>
            <a:custGeom>
              <a:avLst/>
              <a:gdLst>
                <a:gd name="T0" fmla="*/ 312 w 312"/>
                <a:gd name="T1" fmla="*/ 314 h 361"/>
                <a:gd name="T2" fmla="*/ 244 w 312"/>
                <a:gd name="T3" fmla="*/ 301 h 361"/>
                <a:gd name="T4" fmla="*/ 185 w 312"/>
                <a:gd name="T5" fmla="*/ 282 h 361"/>
                <a:gd name="T6" fmla="*/ 133 w 312"/>
                <a:gd name="T7" fmla="*/ 256 h 361"/>
                <a:gd name="T8" fmla="*/ 90 w 312"/>
                <a:gd name="T9" fmla="*/ 222 h 361"/>
                <a:gd name="T10" fmla="*/ 55 w 312"/>
                <a:gd name="T11" fmla="*/ 179 h 361"/>
                <a:gd name="T12" fmla="*/ 30 w 312"/>
                <a:gd name="T13" fmla="*/ 128 h 361"/>
                <a:gd name="T14" fmla="*/ 13 w 312"/>
                <a:gd name="T15" fmla="*/ 68 h 361"/>
                <a:gd name="T16" fmla="*/ 8 w 312"/>
                <a:gd name="T17" fmla="*/ 0 h 361"/>
                <a:gd name="T18" fmla="*/ 0 w 312"/>
                <a:gd name="T19" fmla="*/ 65 h 361"/>
                <a:gd name="T20" fmla="*/ 1 w 312"/>
                <a:gd name="T21" fmla="*/ 126 h 361"/>
                <a:gd name="T22" fmla="*/ 14 w 312"/>
                <a:gd name="T23" fmla="*/ 181 h 361"/>
                <a:gd name="T24" fmla="*/ 37 w 312"/>
                <a:gd name="T25" fmla="*/ 231 h 361"/>
                <a:gd name="T26" fmla="*/ 69 w 312"/>
                <a:gd name="T27" fmla="*/ 273 h 361"/>
                <a:gd name="T28" fmla="*/ 113 w 312"/>
                <a:gd name="T29" fmla="*/ 308 h 361"/>
                <a:gd name="T30" fmla="*/ 168 w 312"/>
                <a:gd name="T31" fmla="*/ 338 h 361"/>
                <a:gd name="T32" fmla="*/ 236 w 312"/>
                <a:gd name="T33" fmla="*/ 361 h 361"/>
                <a:gd name="T34" fmla="*/ 251 w 312"/>
                <a:gd name="T35" fmla="*/ 359 h 361"/>
                <a:gd name="T36" fmla="*/ 267 w 312"/>
                <a:gd name="T37" fmla="*/ 356 h 361"/>
                <a:gd name="T38" fmla="*/ 279 w 312"/>
                <a:gd name="T39" fmla="*/ 351 h 361"/>
                <a:gd name="T40" fmla="*/ 291 w 312"/>
                <a:gd name="T41" fmla="*/ 347 h 361"/>
                <a:gd name="T42" fmla="*/ 298 w 312"/>
                <a:gd name="T43" fmla="*/ 339 h 361"/>
                <a:gd name="T44" fmla="*/ 305 w 312"/>
                <a:gd name="T45" fmla="*/ 333 h 361"/>
                <a:gd name="T46" fmla="*/ 309 w 312"/>
                <a:gd name="T47" fmla="*/ 323 h 361"/>
                <a:gd name="T48" fmla="*/ 312 w 312"/>
                <a:gd name="T49" fmla="*/ 314 h 3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361"/>
                <a:gd name="T77" fmla="*/ 312 w 312"/>
                <a:gd name="T78" fmla="*/ 361 h 3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auto">
            <a:xfrm>
              <a:off x="4783" y="1837"/>
              <a:ext cx="116" cy="265"/>
            </a:xfrm>
            <a:custGeom>
              <a:avLst/>
              <a:gdLst>
                <a:gd name="T0" fmla="*/ 349 w 349"/>
                <a:gd name="T1" fmla="*/ 160 h 529"/>
                <a:gd name="T2" fmla="*/ 332 w 349"/>
                <a:gd name="T3" fmla="*/ 139 h 529"/>
                <a:gd name="T4" fmla="*/ 318 w 349"/>
                <a:gd name="T5" fmla="*/ 119 h 529"/>
                <a:gd name="T6" fmla="*/ 301 w 349"/>
                <a:gd name="T7" fmla="*/ 99 h 529"/>
                <a:gd name="T8" fmla="*/ 287 w 349"/>
                <a:gd name="T9" fmla="*/ 80 h 529"/>
                <a:gd name="T10" fmla="*/ 271 w 349"/>
                <a:gd name="T11" fmla="*/ 59 h 529"/>
                <a:gd name="T12" fmla="*/ 256 w 349"/>
                <a:gd name="T13" fmla="*/ 39 h 529"/>
                <a:gd name="T14" fmla="*/ 240 w 349"/>
                <a:gd name="T15" fmla="*/ 20 h 529"/>
                <a:gd name="T16" fmla="*/ 226 w 349"/>
                <a:gd name="T17" fmla="*/ 0 h 529"/>
                <a:gd name="T18" fmla="*/ 151 w 349"/>
                <a:gd name="T19" fmla="*/ 21 h 529"/>
                <a:gd name="T20" fmla="*/ 88 w 349"/>
                <a:gd name="T21" fmla="*/ 69 h 529"/>
                <a:gd name="T22" fmla="*/ 38 w 349"/>
                <a:gd name="T23" fmla="*/ 136 h 529"/>
                <a:gd name="T24" fmla="*/ 9 w 349"/>
                <a:gd name="T25" fmla="*/ 217 h 529"/>
                <a:gd name="T26" fmla="*/ 0 w 349"/>
                <a:gd name="T27" fmla="*/ 302 h 529"/>
                <a:gd name="T28" fmla="*/ 20 w 349"/>
                <a:gd name="T29" fmla="*/ 388 h 529"/>
                <a:gd name="T30" fmla="*/ 72 w 349"/>
                <a:gd name="T31" fmla="*/ 465 h 529"/>
                <a:gd name="T32" fmla="*/ 161 w 349"/>
                <a:gd name="T33" fmla="*/ 529 h 529"/>
                <a:gd name="T34" fmla="*/ 243 w 349"/>
                <a:gd name="T35" fmla="*/ 529 h 529"/>
                <a:gd name="T36" fmla="*/ 295 w 349"/>
                <a:gd name="T37" fmla="*/ 506 h 529"/>
                <a:gd name="T38" fmla="*/ 322 w 349"/>
                <a:gd name="T39" fmla="*/ 461 h 529"/>
                <a:gd name="T40" fmla="*/ 333 w 349"/>
                <a:gd name="T41" fmla="*/ 405 h 529"/>
                <a:gd name="T42" fmla="*/ 332 w 349"/>
                <a:gd name="T43" fmla="*/ 340 h 529"/>
                <a:gd name="T44" fmla="*/ 331 w 349"/>
                <a:gd name="T45" fmla="*/ 274 h 529"/>
                <a:gd name="T46" fmla="*/ 333 w 349"/>
                <a:gd name="T47" fmla="*/ 210 h 529"/>
                <a:gd name="T48" fmla="*/ 349 w 349"/>
                <a:gd name="T49" fmla="*/ 160 h 5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9"/>
                <a:gd name="T76" fmla="*/ 0 h 529"/>
                <a:gd name="T77" fmla="*/ 349 w 349"/>
                <a:gd name="T78" fmla="*/ 529 h 5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auto">
            <a:xfrm>
              <a:off x="4795" y="1844"/>
              <a:ext cx="103" cy="235"/>
            </a:xfrm>
            <a:custGeom>
              <a:avLst/>
              <a:gdLst>
                <a:gd name="T0" fmla="*/ 309 w 309"/>
                <a:gd name="T1" fmla="*/ 144 h 470"/>
                <a:gd name="T2" fmla="*/ 295 w 309"/>
                <a:gd name="T3" fmla="*/ 124 h 470"/>
                <a:gd name="T4" fmla="*/ 280 w 309"/>
                <a:gd name="T5" fmla="*/ 107 h 470"/>
                <a:gd name="T6" fmla="*/ 266 w 309"/>
                <a:gd name="T7" fmla="*/ 89 h 470"/>
                <a:gd name="T8" fmla="*/ 254 w 309"/>
                <a:gd name="T9" fmla="*/ 72 h 470"/>
                <a:gd name="T10" fmla="*/ 239 w 309"/>
                <a:gd name="T11" fmla="*/ 52 h 470"/>
                <a:gd name="T12" fmla="*/ 225 w 309"/>
                <a:gd name="T13" fmla="*/ 36 h 470"/>
                <a:gd name="T14" fmla="*/ 211 w 309"/>
                <a:gd name="T15" fmla="*/ 17 h 470"/>
                <a:gd name="T16" fmla="*/ 199 w 309"/>
                <a:gd name="T17" fmla="*/ 0 h 470"/>
                <a:gd name="T18" fmla="*/ 134 w 309"/>
                <a:gd name="T19" fmla="*/ 19 h 470"/>
                <a:gd name="T20" fmla="*/ 77 w 309"/>
                <a:gd name="T21" fmla="*/ 60 h 470"/>
                <a:gd name="T22" fmla="*/ 33 w 309"/>
                <a:gd name="T23" fmla="*/ 120 h 470"/>
                <a:gd name="T24" fmla="*/ 7 w 309"/>
                <a:gd name="T25" fmla="*/ 192 h 470"/>
                <a:gd name="T26" fmla="*/ 0 w 309"/>
                <a:gd name="T27" fmla="*/ 268 h 470"/>
                <a:gd name="T28" fmla="*/ 18 w 309"/>
                <a:gd name="T29" fmla="*/ 345 h 470"/>
                <a:gd name="T30" fmla="*/ 63 w 309"/>
                <a:gd name="T31" fmla="*/ 413 h 470"/>
                <a:gd name="T32" fmla="*/ 142 w 309"/>
                <a:gd name="T33" fmla="*/ 470 h 470"/>
                <a:gd name="T34" fmla="*/ 214 w 309"/>
                <a:gd name="T35" fmla="*/ 470 h 470"/>
                <a:gd name="T36" fmla="*/ 261 w 309"/>
                <a:gd name="T37" fmla="*/ 449 h 470"/>
                <a:gd name="T38" fmla="*/ 285 w 309"/>
                <a:gd name="T39" fmla="*/ 410 h 470"/>
                <a:gd name="T40" fmla="*/ 295 w 309"/>
                <a:gd name="T41" fmla="*/ 361 h 470"/>
                <a:gd name="T42" fmla="*/ 293 w 309"/>
                <a:gd name="T43" fmla="*/ 303 h 470"/>
                <a:gd name="T44" fmla="*/ 292 w 309"/>
                <a:gd name="T45" fmla="*/ 244 h 470"/>
                <a:gd name="T46" fmla="*/ 295 w 309"/>
                <a:gd name="T47" fmla="*/ 190 h 470"/>
                <a:gd name="T48" fmla="*/ 309 w 309"/>
                <a:gd name="T49" fmla="*/ 144 h 4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9"/>
                <a:gd name="T76" fmla="*/ 0 h 470"/>
                <a:gd name="T77" fmla="*/ 309 w 309"/>
                <a:gd name="T78" fmla="*/ 470 h 4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auto">
            <a:xfrm>
              <a:off x="4807" y="1851"/>
              <a:ext cx="90" cy="205"/>
            </a:xfrm>
            <a:custGeom>
              <a:avLst/>
              <a:gdLst>
                <a:gd name="T0" fmla="*/ 270 w 270"/>
                <a:gd name="T1" fmla="*/ 124 h 410"/>
                <a:gd name="T2" fmla="*/ 257 w 270"/>
                <a:gd name="T3" fmla="*/ 108 h 410"/>
                <a:gd name="T4" fmla="*/ 244 w 270"/>
                <a:gd name="T5" fmla="*/ 92 h 410"/>
                <a:gd name="T6" fmla="*/ 233 w 270"/>
                <a:gd name="T7" fmla="*/ 77 h 410"/>
                <a:gd name="T8" fmla="*/ 222 w 270"/>
                <a:gd name="T9" fmla="*/ 61 h 410"/>
                <a:gd name="T10" fmla="*/ 209 w 270"/>
                <a:gd name="T11" fmla="*/ 45 h 410"/>
                <a:gd name="T12" fmla="*/ 196 w 270"/>
                <a:gd name="T13" fmla="*/ 30 h 410"/>
                <a:gd name="T14" fmla="*/ 185 w 270"/>
                <a:gd name="T15" fmla="*/ 14 h 410"/>
                <a:gd name="T16" fmla="*/ 174 w 270"/>
                <a:gd name="T17" fmla="*/ 0 h 410"/>
                <a:gd name="T18" fmla="*/ 116 w 270"/>
                <a:gd name="T19" fmla="*/ 15 h 410"/>
                <a:gd name="T20" fmla="*/ 68 w 270"/>
                <a:gd name="T21" fmla="*/ 52 h 410"/>
                <a:gd name="T22" fmla="*/ 28 w 270"/>
                <a:gd name="T23" fmla="*/ 103 h 410"/>
                <a:gd name="T24" fmla="*/ 6 w 270"/>
                <a:gd name="T25" fmla="*/ 167 h 410"/>
                <a:gd name="T26" fmla="*/ 0 w 270"/>
                <a:gd name="T27" fmla="*/ 233 h 410"/>
                <a:gd name="T28" fmla="*/ 16 w 270"/>
                <a:gd name="T29" fmla="*/ 300 h 410"/>
                <a:gd name="T30" fmla="*/ 55 w 270"/>
                <a:gd name="T31" fmla="*/ 359 h 410"/>
                <a:gd name="T32" fmla="*/ 124 w 270"/>
                <a:gd name="T33" fmla="*/ 410 h 410"/>
                <a:gd name="T34" fmla="*/ 188 w 270"/>
                <a:gd name="T35" fmla="*/ 410 h 410"/>
                <a:gd name="T36" fmla="*/ 227 w 270"/>
                <a:gd name="T37" fmla="*/ 390 h 410"/>
                <a:gd name="T38" fmla="*/ 249 w 270"/>
                <a:gd name="T39" fmla="*/ 356 h 410"/>
                <a:gd name="T40" fmla="*/ 257 w 270"/>
                <a:gd name="T41" fmla="*/ 313 h 410"/>
                <a:gd name="T42" fmla="*/ 256 w 270"/>
                <a:gd name="T43" fmla="*/ 262 h 410"/>
                <a:gd name="T44" fmla="*/ 256 w 270"/>
                <a:gd name="T45" fmla="*/ 212 h 410"/>
                <a:gd name="T46" fmla="*/ 257 w 270"/>
                <a:gd name="T47" fmla="*/ 164 h 410"/>
                <a:gd name="T48" fmla="*/ 270 w 270"/>
                <a:gd name="T49" fmla="*/ 124 h 4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0"/>
                <a:gd name="T76" fmla="*/ 0 h 410"/>
                <a:gd name="T77" fmla="*/ 270 w 270"/>
                <a:gd name="T78" fmla="*/ 410 h 4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4818" y="1858"/>
              <a:ext cx="77" cy="174"/>
            </a:xfrm>
            <a:custGeom>
              <a:avLst/>
              <a:gdLst>
                <a:gd name="T0" fmla="*/ 232 w 232"/>
                <a:gd name="T1" fmla="*/ 104 h 347"/>
                <a:gd name="T2" fmla="*/ 220 w 232"/>
                <a:gd name="T3" fmla="*/ 90 h 347"/>
                <a:gd name="T4" fmla="*/ 210 w 232"/>
                <a:gd name="T5" fmla="*/ 77 h 347"/>
                <a:gd name="T6" fmla="*/ 199 w 232"/>
                <a:gd name="T7" fmla="*/ 63 h 347"/>
                <a:gd name="T8" fmla="*/ 189 w 232"/>
                <a:gd name="T9" fmla="*/ 51 h 347"/>
                <a:gd name="T10" fmla="*/ 179 w 232"/>
                <a:gd name="T11" fmla="*/ 38 h 347"/>
                <a:gd name="T12" fmla="*/ 169 w 232"/>
                <a:gd name="T13" fmla="*/ 25 h 347"/>
                <a:gd name="T14" fmla="*/ 160 w 232"/>
                <a:gd name="T15" fmla="*/ 12 h 347"/>
                <a:gd name="T16" fmla="*/ 151 w 232"/>
                <a:gd name="T17" fmla="*/ 0 h 347"/>
                <a:gd name="T18" fmla="*/ 102 w 232"/>
                <a:gd name="T19" fmla="*/ 12 h 347"/>
                <a:gd name="T20" fmla="*/ 59 w 232"/>
                <a:gd name="T21" fmla="*/ 44 h 347"/>
                <a:gd name="T22" fmla="*/ 27 w 232"/>
                <a:gd name="T23" fmla="*/ 87 h 347"/>
                <a:gd name="T24" fmla="*/ 7 w 232"/>
                <a:gd name="T25" fmla="*/ 141 h 347"/>
                <a:gd name="T26" fmla="*/ 0 w 232"/>
                <a:gd name="T27" fmla="*/ 197 h 347"/>
                <a:gd name="T28" fmla="*/ 14 w 232"/>
                <a:gd name="T29" fmla="*/ 253 h 347"/>
                <a:gd name="T30" fmla="*/ 48 w 232"/>
                <a:gd name="T31" fmla="*/ 304 h 347"/>
                <a:gd name="T32" fmla="*/ 107 w 232"/>
                <a:gd name="T33" fmla="*/ 347 h 347"/>
                <a:gd name="T34" fmla="*/ 161 w 232"/>
                <a:gd name="T35" fmla="*/ 347 h 347"/>
                <a:gd name="T36" fmla="*/ 195 w 232"/>
                <a:gd name="T37" fmla="*/ 332 h 347"/>
                <a:gd name="T38" fmla="*/ 213 w 232"/>
                <a:gd name="T39" fmla="*/ 303 h 347"/>
                <a:gd name="T40" fmla="*/ 220 w 232"/>
                <a:gd name="T41" fmla="*/ 266 h 347"/>
                <a:gd name="T42" fmla="*/ 219 w 232"/>
                <a:gd name="T43" fmla="*/ 223 h 347"/>
                <a:gd name="T44" fmla="*/ 219 w 232"/>
                <a:gd name="T45" fmla="*/ 180 h 347"/>
                <a:gd name="T46" fmla="*/ 220 w 232"/>
                <a:gd name="T47" fmla="*/ 138 h 347"/>
                <a:gd name="T48" fmla="*/ 232 w 232"/>
                <a:gd name="T49" fmla="*/ 104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2"/>
                <a:gd name="T76" fmla="*/ 0 h 347"/>
                <a:gd name="T77" fmla="*/ 232 w 232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4858" y="1887"/>
              <a:ext cx="41" cy="90"/>
            </a:xfrm>
            <a:custGeom>
              <a:avLst/>
              <a:gdLst>
                <a:gd name="T0" fmla="*/ 123 w 123"/>
                <a:gd name="T1" fmla="*/ 64 h 179"/>
                <a:gd name="T2" fmla="*/ 114 w 123"/>
                <a:gd name="T3" fmla="*/ 55 h 179"/>
                <a:gd name="T4" fmla="*/ 107 w 123"/>
                <a:gd name="T5" fmla="*/ 47 h 179"/>
                <a:gd name="T6" fmla="*/ 99 w 123"/>
                <a:gd name="T7" fmla="*/ 39 h 179"/>
                <a:gd name="T8" fmla="*/ 92 w 123"/>
                <a:gd name="T9" fmla="*/ 31 h 179"/>
                <a:gd name="T10" fmla="*/ 83 w 123"/>
                <a:gd name="T11" fmla="*/ 23 h 179"/>
                <a:gd name="T12" fmla="*/ 76 w 123"/>
                <a:gd name="T13" fmla="*/ 15 h 179"/>
                <a:gd name="T14" fmla="*/ 68 w 123"/>
                <a:gd name="T15" fmla="*/ 8 h 179"/>
                <a:gd name="T16" fmla="*/ 61 w 123"/>
                <a:gd name="T17" fmla="*/ 0 h 179"/>
                <a:gd name="T18" fmla="*/ 40 w 123"/>
                <a:gd name="T19" fmla="*/ 9 h 179"/>
                <a:gd name="T20" fmla="*/ 24 w 123"/>
                <a:gd name="T21" fmla="*/ 22 h 179"/>
                <a:gd name="T22" fmla="*/ 11 w 123"/>
                <a:gd name="T23" fmla="*/ 39 h 179"/>
                <a:gd name="T24" fmla="*/ 4 w 123"/>
                <a:gd name="T25" fmla="*/ 60 h 179"/>
                <a:gd name="T26" fmla="*/ 0 w 123"/>
                <a:gd name="T27" fmla="*/ 83 h 179"/>
                <a:gd name="T28" fmla="*/ 0 w 123"/>
                <a:gd name="T29" fmla="*/ 111 h 179"/>
                <a:gd name="T30" fmla="*/ 4 w 123"/>
                <a:gd name="T31" fmla="*/ 142 h 179"/>
                <a:gd name="T32" fmla="*/ 14 w 123"/>
                <a:gd name="T33" fmla="*/ 179 h 179"/>
                <a:gd name="T34" fmla="*/ 37 w 123"/>
                <a:gd name="T35" fmla="*/ 175 h 179"/>
                <a:gd name="T36" fmla="*/ 57 w 123"/>
                <a:gd name="T37" fmla="*/ 166 h 179"/>
                <a:gd name="T38" fmla="*/ 71 w 123"/>
                <a:gd name="T39" fmla="*/ 151 h 179"/>
                <a:gd name="T40" fmla="*/ 83 w 123"/>
                <a:gd name="T41" fmla="*/ 136 h 179"/>
                <a:gd name="T42" fmla="*/ 92 w 123"/>
                <a:gd name="T43" fmla="*/ 116 h 179"/>
                <a:gd name="T44" fmla="*/ 100 w 123"/>
                <a:gd name="T45" fmla="*/ 96 h 179"/>
                <a:gd name="T46" fmla="*/ 109 w 123"/>
                <a:gd name="T47" fmla="*/ 78 h 179"/>
                <a:gd name="T48" fmla="*/ 123 w 123"/>
                <a:gd name="T49" fmla="*/ 64 h 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3"/>
                <a:gd name="T76" fmla="*/ 0 h 179"/>
                <a:gd name="T77" fmla="*/ 123 w 123"/>
                <a:gd name="T78" fmla="*/ 179 h 1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auto">
            <a:xfrm>
              <a:off x="4852" y="1796"/>
              <a:ext cx="108" cy="142"/>
            </a:xfrm>
            <a:custGeom>
              <a:avLst/>
              <a:gdLst>
                <a:gd name="T0" fmla="*/ 322 w 322"/>
                <a:gd name="T1" fmla="*/ 283 h 283"/>
                <a:gd name="T2" fmla="*/ 230 w 322"/>
                <a:gd name="T3" fmla="*/ 272 h 283"/>
                <a:gd name="T4" fmla="*/ 161 w 322"/>
                <a:gd name="T5" fmla="*/ 251 h 283"/>
                <a:gd name="T6" fmla="*/ 109 w 322"/>
                <a:gd name="T7" fmla="*/ 221 h 283"/>
                <a:gd name="T8" fmla="*/ 74 w 322"/>
                <a:gd name="T9" fmla="*/ 183 h 283"/>
                <a:gd name="T10" fmla="*/ 48 w 322"/>
                <a:gd name="T11" fmla="*/ 140 h 283"/>
                <a:gd name="T12" fmla="*/ 30 w 322"/>
                <a:gd name="T13" fmla="*/ 94 h 283"/>
                <a:gd name="T14" fmla="*/ 14 w 322"/>
                <a:gd name="T15" fmla="*/ 46 h 283"/>
                <a:gd name="T16" fmla="*/ 0 w 322"/>
                <a:gd name="T17" fmla="*/ 0 h 283"/>
                <a:gd name="T18" fmla="*/ 7 w 322"/>
                <a:gd name="T19" fmla="*/ 5 h 283"/>
                <a:gd name="T20" fmla="*/ 16 w 322"/>
                <a:gd name="T21" fmla="*/ 12 h 283"/>
                <a:gd name="T22" fmla="*/ 24 w 322"/>
                <a:gd name="T23" fmla="*/ 18 h 283"/>
                <a:gd name="T24" fmla="*/ 34 w 322"/>
                <a:gd name="T25" fmla="*/ 25 h 283"/>
                <a:gd name="T26" fmla="*/ 43 w 322"/>
                <a:gd name="T27" fmla="*/ 30 h 283"/>
                <a:gd name="T28" fmla="*/ 54 w 322"/>
                <a:gd name="T29" fmla="*/ 35 h 283"/>
                <a:gd name="T30" fmla="*/ 66 w 322"/>
                <a:gd name="T31" fmla="*/ 39 h 283"/>
                <a:gd name="T32" fmla="*/ 81 w 322"/>
                <a:gd name="T33" fmla="*/ 43 h 283"/>
                <a:gd name="T34" fmla="*/ 89 w 322"/>
                <a:gd name="T35" fmla="*/ 81 h 283"/>
                <a:gd name="T36" fmla="*/ 103 w 322"/>
                <a:gd name="T37" fmla="*/ 119 h 283"/>
                <a:gd name="T38" fmla="*/ 122 w 322"/>
                <a:gd name="T39" fmla="*/ 154 h 283"/>
                <a:gd name="T40" fmla="*/ 147 w 322"/>
                <a:gd name="T41" fmla="*/ 188 h 283"/>
                <a:gd name="T42" fmla="*/ 177 w 322"/>
                <a:gd name="T43" fmla="*/ 217 h 283"/>
                <a:gd name="T44" fmla="*/ 216 w 322"/>
                <a:gd name="T45" fmla="*/ 243 h 283"/>
                <a:gd name="T46" fmla="*/ 264 w 322"/>
                <a:gd name="T47" fmla="*/ 265 h 283"/>
                <a:gd name="T48" fmla="*/ 322 w 322"/>
                <a:gd name="T49" fmla="*/ 283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2"/>
                <a:gd name="T76" fmla="*/ 0 h 283"/>
                <a:gd name="T77" fmla="*/ 322 w 322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987" y="1877"/>
              <a:ext cx="140" cy="238"/>
            </a:xfrm>
            <a:custGeom>
              <a:avLst/>
              <a:gdLst>
                <a:gd name="T0" fmla="*/ 293 w 419"/>
                <a:gd name="T1" fmla="*/ 4 h 476"/>
                <a:gd name="T2" fmla="*/ 261 w 419"/>
                <a:gd name="T3" fmla="*/ 30 h 476"/>
                <a:gd name="T4" fmla="*/ 229 w 419"/>
                <a:gd name="T5" fmla="*/ 53 h 476"/>
                <a:gd name="T6" fmla="*/ 193 w 419"/>
                <a:gd name="T7" fmla="*/ 74 h 476"/>
                <a:gd name="T8" fmla="*/ 159 w 419"/>
                <a:gd name="T9" fmla="*/ 93 h 476"/>
                <a:gd name="T10" fmla="*/ 121 w 419"/>
                <a:gd name="T11" fmla="*/ 107 h 476"/>
                <a:gd name="T12" fmla="*/ 85 w 419"/>
                <a:gd name="T13" fmla="*/ 119 h 476"/>
                <a:gd name="T14" fmla="*/ 45 w 419"/>
                <a:gd name="T15" fmla="*/ 127 h 476"/>
                <a:gd name="T16" fmla="*/ 7 w 419"/>
                <a:gd name="T17" fmla="*/ 132 h 476"/>
                <a:gd name="T18" fmla="*/ 4 w 419"/>
                <a:gd name="T19" fmla="*/ 146 h 476"/>
                <a:gd name="T20" fmla="*/ 4 w 419"/>
                <a:gd name="T21" fmla="*/ 160 h 476"/>
                <a:gd name="T22" fmla="*/ 1 w 419"/>
                <a:gd name="T23" fmla="*/ 175 h 476"/>
                <a:gd name="T24" fmla="*/ 1 w 419"/>
                <a:gd name="T25" fmla="*/ 190 h 476"/>
                <a:gd name="T26" fmla="*/ 0 w 419"/>
                <a:gd name="T27" fmla="*/ 204 h 476"/>
                <a:gd name="T28" fmla="*/ 1 w 419"/>
                <a:gd name="T29" fmla="*/ 218 h 476"/>
                <a:gd name="T30" fmla="*/ 3 w 419"/>
                <a:gd name="T31" fmla="*/ 234 h 476"/>
                <a:gd name="T32" fmla="*/ 7 w 419"/>
                <a:gd name="T33" fmla="*/ 249 h 476"/>
                <a:gd name="T34" fmla="*/ 25 w 419"/>
                <a:gd name="T35" fmla="*/ 279 h 476"/>
                <a:gd name="T36" fmla="*/ 39 w 419"/>
                <a:gd name="T37" fmla="*/ 315 h 476"/>
                <a:gd name="T38" fmla="*/ 51 w 419"/>
                <a:gd name="T39" fmla="*/ 351 h 476"/>
                <a:gd name="T40" fmla="*/ 63 w 419"/>
                <a:gd name="T41" fmla="*/ 389 h 476"/>
                <a:gd name="T42" fmla="*/ 80 w 419"/>
                <a:gd name="T43" fmla="*/ 422 h 476"/>
                <a:gd name="T44" fmla="*/ 106 w 419"/>
                <a:gd name="T45" fmla="*/ 449 h 476"/>
                <a:gd name="T46" fmla="*/ 142 w 419"/>
                <a:gd name="T47" fmla="*/ 467 h 476"/>
                <a:gd name="T48" fmla="*/ 197 w 419"/>
                <a:gd name="T49" fmla="*/ 476 h 476"/>
                <a:gd name="T50" fmla="*/ 245 w 419"/>
                <a:gd name="T51" fmla="*/ 461 h 476"/>
                <a:gd name="T52" fmla="*/ 288 w 419"/>
                <a:gd name="T53" fmla="*/ 435 h 476"/>
                <a:gd name="T54" fmla="*/ 322 w 419"/>
                <a:gd name="T55" fmla="*/ 397 h 476"/>
                <a:gd name="T56" fmla="*/ 353 w 419"/>
                <a:gd name="T57" fmla="*/ 352 h 476"/>
                <a:gd name="T58" fmla="*/ 375 w 419"/>
                <a:gd name="T59" fmla="*/ 298 h 476"/>
                <a:gd name="T60" fmla="*/ 394 w 419"/>
                <a:gd name="T61" fmla="*/ 236 h 476"/>
                <a:gd name="T62" fmla="*/ 406 w 419"/>
                <a:gd name="T63" fmla="*/ 170 h 476"/>
                <a:gd name="T64" fmla="*/ 419 w 419"/>
                <a:gd name="T65" fmla="*/ 98 h 476"/>
                <a:gd name="T66" fmla="*/ 411 w 419"/>
                <a:gd name="T67" fmla="*/ 74 h 476"/>
                <a:gd name="T68" fmla="*/ 404 w 419"/>
                <a:gd name="T69" fmla="*/ 53 h 476"/>
                <a:gd name="T70" fmla="*/ 392 w 419"/>
                <a:gd name="T71" fmla="*/ 35 h 476"/>
                <a:gd name="T72" fmla="*/ 381 w 419"/>
                <a:gd name="T73" fmla="*/ 21 h 476"/>
                <a:gd name="T74" fmla="*/ 364 w 419"/>
                <a:gd name="T75" fmla="*/ 9 h 476"/>
                <a:gd name="T76" fmla="*/ 344 w 419"/>
                <a:gd name="T77" fmla="*/ 2 h 476"/>
                <a:gd name="T78" fmla="*/ 320 w 419"/>
                <a:gd name="T79" fmla="*/ 0 h 476"/>
                <a:gd name="T80" fmla="*/ 293 w 419"/>
                <a:gd name="T81" fmla="*/ 4 h 4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9"/>
                <a:gd name="T124" fmla="*/ 0 h 476"/>
                <a:gd name="T125" fmla="*/ 419 w 419"/>
                <a:gd name="T126" fmla="*/ 476 h 4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auto">
            <a:xfrm>
              <a:off x="4989" y="1880"/>
              <a:ext cx="126" cy="217"/>
            </a:xfrm>
            <a:custGeom>
              <a:avLst/>
              <a:gdLst>
                <a:gd name="T0" fmla="*/ 265 w 378"/>
                <a:gd name="T1" fmla="*/ 4 h 434"/>
                <a:gd name="T2" fmla="*/ 236 w 378"/>
                <a:gd name="T3" fmla="*/ 28 h 434"/>
                <a:gd name="T4" fmla="*/ 206 w 378"/>
                <a:gd name="T5" fmla="*/ 50 h 434"/>
                <a:gd name="T6" fmla="*/ 175 w 378"/>
                <a:gd name="T7" fmla="*/ 68 h 434"/>
                <a:gd name="T8" fmla="*/ 144 w 378"/>
                <a:gd name="T9" fmla="*/ 85 h 434"/>
                <a:gd name="T10" fmla="*/ 110 w 378"/>
                <a:gd name="T11" fmla="*/ 97 h 434"/>
                <a:gd name="T12" fmla="*/ 76 w 378"/>
                <a:gd name="T13" fmla="*/ 109 h 434"/>
                <a:gd name="T14" fmla="*/ 41 w 378"/>
                <a:gd name="T15" fmla="*/ 115 h 434"/>
                <a:gd name="T16" fmla="*/ 6 w 378"/>
                <a:gd name="T17" fmla="*/ 122 h 434"/>
                <a:gd name="T18" fmla="*/ 3 w 378"/>
                <a:gd name="T19" fmla="*/ 134 h 434"/>
                <a:gd name="T20" fmla="*/ 3 w 378"/>
                <a:gd name="T21" fmla="*/ 147 h 434"/>
                <a:gd name="T22" fmla="*/ 1 w 378"/>
                <a:gd name="T23" fmla="*/ 160 h 434"/>
                <a:gd name="T24" fmla="*/ 1 w 378"/>
                <a:gd name="T25" fmla="*/ 174 h 434"/>
                <a:gd name="T26" fmla="*/ 0 w 378"/>
                <a:gd name="T27" fmla="*/ 186 h 434"/>
                <a:gd name="T28" fmla="*/ 0 w 378"/>
                <a:gd name="T29" fmla="*/ 200 h 434"/>
                <a:gd name="T30" fmla="*/ 1 w 378"/>
                <a:gd name="T31" fmla="*/ 212 h 434"/>
                <a:gd name="T32" fmla="*/ 6 w 378"/>
                <a:gd name="T33" fmla="*/ 226 h 434"/>
                <a:gd name="T34" fmla="*/ 22 w 378"/>
                <a:gd name="T35" fmla="*/ 254 h 434"/>
                <a:gd name="T36" fmla="*/ 35 w 378"/>
                <a:gd name="T37" fmla="*/ 286 h 434"/>
                <a:gd name="T38" fmla="*/ 46 w 378"/>
                <a:gd name="T39" fmla="*/ 320 h 434"/>
                <a:gd name="T40" fmla="*/ 58 w 378"/>
                <a:gd name="T41" fmla="*/ 354 h 434"/>
                <a:gd name="T42" fmla="*/ 72 w 378"/>
                <a:gd name="T43" fmla="*/ 383 h 434"/>
                <a:gd name="T44" fmla="*/ 96 w 378"/>
                <a:gd name="T45" fmla="*/ 409 h 434"/>
                <a:gd name="T46" fmla="*/ 128 w 378"/>
                <a:gd name="T47" fmla="*/ 426 h 434"/>
                <a:gd name="T48" fmla="*/ 178 w 378"/>
                <a:gd name="T49" fmla="*/ 434 h 434"/>
                <a:gd name="T50" fmla="*/ 220 w 378"/>
                <a:gd name="T51" fmla="*/ 418 h 434"/>
                <a:gd name="T52" fmla="*/ 260 w 378"/>
                <a:gd name="T53" fmla="*/ 395 h 434"/>
                <a:gd name="T54" fmla="*/ 291 w 378"/>
                <a:gd name="T55" fmla="*/ 361 h 434"/>
                <a:gd name="T56" fmla="*/ 318 w 378"/>
                <a:gd name="T57" fmla="*/ 320 h 434"/>
                <a:gd name="T58" fmla="*/ 337 w 378"/>
                <a:gd name="T59" fmla="*/ 271 h 434"/>
                <a:gd name="T60" fmla="*/ 354 w 378"/>
                <a:gd name="T61" fmla="*/ 216 h 434"/>
                <a:gd name="T62" fmla="*/ 367 w 378"/>
                <a:gd name="T63" fmla="*/ 153 h 434"/>
                <a:gd name="T64" fmla="*/ 378 w 378"/>
                <a:gd name="T65" fmla="*/ 88 h 434"/>
                <a:gd name="T66" fmla="*/ 371 w 378"/>
                <a:gd name="T67" fmla="*/ 67 h 434"/>
                <a:gd name="T68" fmla="*/ 364 w 378"/>
                <a:gd name="T69" fmla="*/ 49 h 434"/>
                <a:gd name="T70" fmla="*/ 354 w 378"/>
                <a:gd name="T71" fmla="*/ 32 h 434"/>
                <a:gd name="T72" fmla="*/ 344 w 378"/>
                <a:gd name="T73" fmla="*/ 20 h 434"/>
                <a:gd name="T74" fmla="*/ 329 w 378"/>
                <a:gd name="T75" fmla="*/ 10 h 434"/>
                <a:gd name="T76" fmla="*/ 312 w 378"/>
                <a:gd name="T77" fmla="*/ 3 h 434"/>
                <a:gd name="T78" fmla="*/ 291 w 378"/>
                <a:gd name="T79" fmla="*/ 0 h 434"/>
                <a:gd name="T80" fmla="*/ 265 w 378"/>
                <a:gd name="T81" fmla="*/ 4 h 4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8"/>
                <a:gd name="T124" fmla="*/ 0 h 434"/>
                <a:gd name="T125" fmla="*/ 378 w 378"/>
                <a:gd name="T126" fmla="*/ 434 h 4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992" y="1883"/>
              <a:ext cx="112" cy="194"/>
            </a:xfrm>
            <a:custGeom>
              <a:avLst/>
              <a:gdLst>
                <a:gd name="T0" fmla="*/ 237 w 337"/>
                <a:gd name="T1" fmla="*/ 4 h 386"/>
                <a:gd name="T2" fmla="*/ 210 w 337"/>
                <a:gd name="T3" fmla="*/ 25 h 386"/>
                <a:gd name="T4" fmla="*/ 183 w 337"/>
                <a:gd name="T5" fmla="*/ 44 h 386"/>
                <a:gd name="T6" fmla="*/ 155 w 337"/>
                <a:gd name="T7" fmla="*/ 60 h 386"/>
                <a:gd name="T8" fmla="*/ 128 w 337"/>
                <a:gd name="T9" fmla="*/ 76 h 386"/>
                <a:gd name="T10" fmla="*/ 99 w 337"/>
                <a:gd name="T11" fmla="*/ 87 h 386"/>
                <a:gd name="T12" fmla="*/ 69 w 337"/>
                <a:gd name="T13" fmla="*/ 97 h 386"/>
                <a:gd name="T14" fmla="*/ 37 w 337"/>
                <a:gd name="T15" fmla="*/ 103 h 386"/>
                <a:gd name="T16" fmla="*/ 6 w 337"/>
                <a:gd name="T17" fmla="*/ 108 h 386"/>
                <a:gd name="T18" fmla="*/ 3 w 337"/>
                <a:gd name="T19" fmla="*/ 120 h 386"/>
                <a:gd name="T20" fmla="*/ 3 w 337"/>
                <a:gd name="T21" fmla="*/ 132 h 386"/>
                <a:gd name="T22" fmla="*/ 0 w 337"/>
                <a:gd name="T23" fmla="*/ 144 h 386"/>
                <a:gd name="T24" fmla="*/ 0 w 337"/>
                <a:gd name="T25" fmla="*/ 155 h 386"/>
                <a:gd name="T26" fmla="*/ 0 w 337"/>
                <a:gd name="T27" fmla="*/ 167 h 386"/>
                <a:gd name="T28" fmla="*/ 0 w 337"/>
                <a:gd name="T29" fmla="*/ 179 h 386"/>
                <a:gd name="T30" fmla="*/ 1 w 337"/>
                <a:gd name="T31" fmla="*/ 191 h 386"/>
                <a:gd name="T32" fmla="*/ 6 w 337"/>
                <a:gd name="T33" fmla="*/ 202 h 386"/>
                <a:gd name="T34" fmla="*/ 21 w 337"/>
                <a:gd name="T35" fmla="*/ 227 h 386"/>
                <a:gd name="T36" fmla="*/ 32 w 337"/>
                <a:gd name="T37" fmla="*/ 256 h 386"/>
                <a:gd name="T38" fmla="*/ 41 w 337"/>
                <a:gd name="T39" fmla="*/ 286 h 386"/>
                <a:gd name="T40" fmla="*/ 51 w 337"/>
                <a:gd name="T41" fmla="*/ 316 h 386"/>
                <a:gd name="T42" fmla="*/ 63 w 337"/>
                <a:gd name="T43" fmla="*/ 342 h 386"/>
                <a:gd name="T44" fmla="*/ 85 w 337"/>
                <a:gd name="T45" fmla="*/ 364 h 386"/>
                <a:gd name="T46" fmla="*/ 114 w 337"/>
                <a:gd name="T47" fmla="*/ 379 h 386"/>
                <a:gd name="T48" fmla="*/ 158 w 337"/>
                <a:gd name="T49" fmla="*/ 386 h 386"/>
                <a:gd name="T50" fmla="*/ 196 w 337"/>
                <a:gd name="T51" fmla="*/ 373 h 386"/>
                <a:gd name="T52" fmla="*/ 231 w 337"/>
                <a:gd name="T53" fmla="*/ 354 h 386"/>
                <a:gd name="T54" fmla="*/ 260 w 337"/>
                <a:gd name="T55" fmla="*/ 324 h 386"/>
                <a:gd name="T56" fmla="*/ 284 w 337"/>
                <a:gd name="T57" fmla="*/ 287 h 386"/>
                <a:gd name="T58" fmla="*/ 302 w 337"/>
                <a:gd name="T59" fmla="*/ 243 h 386"/>
                <a:gd name="T60" fmla="*/ 316 w 337"/>
                <a:gd name="T61" fmla="*/ 193 h 386"/>
                <a:gd name="T62" fmla="*/ 327 w 337"/>
                <a:gd name="T63" fmla="*/ 138 h 386"/>
                <a:gd name="T64" fmla="*/ 337 w 337"/>
                <a:gd name="T65" fmla="*/ 80 h 386"/>
                <a:gd name="T66" fmla="*/ 332 w 337"/>
                <a:gd name="T67" fmla="*/ 60 h 386"/>
                <a:gd name="T68" fmla="*/ 326 w 337"/>
                <a:gd name="T69" fmla="*/ 43 h 386"/>
                <a:gd name="T70" fmla="*/ 316 w 337"/>
                <a:gd name="T71" fmla="*/ 29 h 386"/>
                <a:gd name="T72" fmla="*/ 308 w 337"/>
                <a:gd name="T73" fmla="*/ 18 h 386"/>
                <a:gd name="T74" fmla="*/ 294 w 337"/>
                <a:gd name="T75" fmla="*/ 8 h 386"/>
                <a:gd name="T76" fmla="*/ 278 w 337"/>
                <a:gd name="T77" fmla="*/ 3 h 386"/>
                <a:gd name="T78" fmla="*/ 258 w 337"/>
                <a:gd name="T79" fmla="*/ 0 h 386"/>
                <a:gd name="T80" fmla="*/ 237 w 337"/>
                <a:gd name="T81" fmla="*/ 4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386"/>
                <a:gd name="T125" fmla="*/ 337 w 337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auto">
            <a:xfrm>
              <a:off x="4993" y="1887"/>
              <a:ext cx="101" cy="171"/>
            </a:xfrm>
            <a:custGeom>
              <a:avLst/>
              <a:gdLst>
                <a:gd name="T0" fmla="*/ 212 w 302"/>
                <a:gd name="T1" fmla="*/ 2 h 341"/>
                <a:gd name="T2" fmla="*/ 188 w 302"/>
                <a:gd name="T3" fmla="*/ 21 h 341"/>
                <a:gd name="T4" fmla="*/ 165 w 302"/>
                <a:gd name="T5" fmla="*/ 39 h 341"/>
                <a:gd name="T6" fmla="*/ 140 w 302"/>
                <a:gd name="T7" fmla="*/ 53 h 341"/>
                <a:gd name="T8" fmla="*/ 116 w 302"/>
                <a:gd name="T9" fmla="*/ 66 h 341"/>
                <a:gd name="T10" fmla="*/ 89 w 302"/>
                <a:gd name="T11" fmla="*/ 75 h 341"/>
                <a:gd name="T12" fmla="*/ 62 w 302"/>
                <a:gd name="T13" fmla="*/ 85 h 341"/>
                <a:gd name="T14" fmla="*/ 34 w 302"/>
                <a:gd name="T15" fmla="*/ 90 h 341"/>
                <a:gd name="T16" fmla="*/ 7 w 302"/>
                <a:gd name="T17" fmla="*/ 95 h 341"/>
                <a:gd name="T18" fmla="*/ 4 w 302"/>
                <a:gd name="T19" fmla="*/ 104 h 341"/>
                <a:gd name="T20" fmla="*/ 4 w 302"/>
                <a:gd name="T21" fmla="*/ 115 h 341"/>
                <a:gd name="T22" fmla="*/ 2 w 302"/>
                <a:gd name="T23" fmla="*/ 125 h 341"/>
                <a:gd name="T24" fmla="*/ 2 w 302"/>
                <a:gd name="T25" fmla="*/ 137 h 341"/>
                <a:gd name="T26" fmla="*/ 0 w 302"/>
                <a:gd name="T27" fmla="*/ 146 h 341"/>
                <a:gd name="T28" fmla="*/ 2 w 302"/>
                <a:gd name="T29" fmla="*/ 156 h 341"/>
                <a:gd name="T30" fmla="*/ 3 w 302"/>
                <a:gd name="T31" fmla="*/ 167 h 341"/>
                <a:gd name="T32" fmla="*/ 7 w 302"/>
                <a:gd name="T33" fmla="*/ 179 h 341"/>
                <a:gd name="T34" fmla="*/ 20 w 302"/>
                <a:gd name="T35" fmla="*/ 200 h 341"/>
                <a:gd name="T36" fmla="*/ 28 w 302"/>
                <a:gd name="T37" fmla="*/ 226 h 341"/>
                <a:gd name="T38" fmla="*/ 35 w 302"/>
                <a:gd name="T39" fmla="*/ 252 h 341"/>
                <a:gd name="T40" fmla="*/ 45 w 302"/>
                <a:gd name="T41" fmla="*/ 279 h 341"/>
                <a:gd name="T42" fmla="*/ 57 w 302"/>
                <a:gd name="T43" fmla="*/ 301 h 341"/>
                <a:gd name="T44" fmla="*/ 76 w 302"/>
                <a:gd name="T45" fmla="*/ 321 h 341"/>
                <a:gd name="T46" fmla="*/ 103 w 302"/>
                <a:gd name="T47" fmla="*/ 334 h 341"/>
                <a:gd name="T48" fmla="*/ 143 w 302"/>
                <a:gd name="T49" fmla="*/ 341 h 341"/>
                <a:gd name="T50" fmla="*/ 177 w 302"/>
                <a:gd name="T51" fmla="*/ 329 h 341"/>
                <a:gd name="T52" fmla="*/ 206 w 302"/>
                <a:gd name="T53" fmla="*/ 311 h 341"/>
                <a:gd name="T54" fmla="*/ 232 w 302"/>
                <a:gd name="T55" fmla="*/ 284 h 341"/>
                <a:gd name="T56" fmla="*/ 253 w 302"/>
                <a:gd name="T57" fmla="*/ 252 h 341"/>
                <a:gd name="T58" fmla="*/ 270 w 302"/>
                <a:gd name="T59" fmla="*/ 213 h 341"/>
                <a:gd name="T60" fmla="*/ 283 w 302"/>
                <a:gd name="T61" fmla="*/ 169 h 341"/>
                <a:gd name="T62" fmla="*/ 292 w 302"/>
                <a:gd name="T63" fmla="*/ 120 h 341"/>
                <a:gd name="T64" fmla="*/ 302 w 302"/>
                <a:gd name="T65" fmla="*/ 69 h 341"/>
                <a:gd name="T66" fmla="*/ 297 w 302"/>
                <a:gd name="T67" fmla="*/ 52 h 341"/>
                <a:gd name="T68" fmla="*/ 291 w 302"/>
                <a:gd name="T69" fmla="*/ 38 h 341"/>
                <a:gd name="T70" fmla="*/ 283 w 302"/>
                <a:gd name="T71" fmla="*/ 25 h 341"/>
                <a:gd name="T72" fmla="*/ 274 w 302"/>
                <a:gd name="T73" fmla="*/ 15 h 341"/>
                <a:gd name="T74" fmla="*/ 261 w 302"/>
                <a:gd name="T75" fmla="*/ 6 h 341"/>
                <a:gd name="T76" fmla="*/ 247 w 302"/>
                <a:gd name="T77" fmla="*/ 1 h 341"/>
                <a:gd name="T78" fmla="*/ 230 w 302"/>
                <a:gd name="T79" fmla="*/ 0 h 341"/>
                <a:gd name="T80" fmla="*/ 212 w 302"/>
                <a:gd name="T81" fmla="*/ 2 h 3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341"/>
                <a:gd name="T125" fmla="*/ 302 w 302"/>
                <a:gd name="T126" fmla="*/ 341 h 3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984" y="1863"/>
              <a:ext cx="108" cy="82"/>
            </a:xfrm>
            <a:custGeom>
              <a:avLst/>
              <a:gdLst>
                <a:gd name="T0" fmla="*/ 292 w 326"/>
                <a:gd name="T1" fmla="*/ 0 h 165"/>
                <a:gd name="T2" fmla="*/ 260 w 326"/>
                <a:gd name="T3" fmla="*/ 29 h 165"/>
                <a:gd name="T4" fmla="*/ 229 w 326"/>
                <a:gd name="T5" fmla="*/ 57 h 165"/>
                <a:gd name="T6" fmla="*/ 195 w 326"/>
                <a:gd name="T7" fmla="*/ 81 h 165"/>
                <a:gd name="T8" fmla="*/ 161 w 326"/>
                <a:gd name="T9" fmla="*/ 105 h 165"/>
                <a:gd name="T10" fmla="*/ 123 w 326"/>
                <a:gd name="T11" fmla="*/ 123 h 165"/>
                <a:gd name="T12" fmla="*/ 85 w 326"/>
                <a:gd name="T13" fmla="*/ 139 h 165"/>
                <a:gd name="T14" fmla="*/ 42 w 326"/>
                <a:gd name="T15" fmla="*/ 151 h 165"/>
                <a:gd name="T16" fmla="*/ 0 w 326"/>
                <a:gd name="T17" fmla="*/ 158 h 165"/>
                <a:gd name="T18" fmla="*/ 51 w 326"/>
                <a:gd name="T19" fmla="*/ 165 h 165"/>
                <a:gd name="T20" fmla="*/ 99 w 326"/>
                <a:gd name="T21" fmla="*/ 164 h 165"/>
                <a:gd name="T22" fmla="*/ 141 w 326"/>
                <a:gd name="T23" fmla="*/ 153 h 165"/>
                <a:gd name="T24" fmla="*/ 183 w 326"/>
                <a:gd name="T25" fmla="*/ 138 h 165"/>
                <a:gd name="T26" fmla="*/ 220 w 326"/>
                <a:gd name="T27" fmla="*/ 114 h 165"/>
                <a:gd name="T28" fmla="*/ 257 w 326"/>
                <a:gd name="T29" fmla="*/ 87 h 165"/>
                <a:gd name="T30" fmla="*/ 291 w 326"/>
                <a:gd name="T31" fmla="*/ 55 h 165"/>
                <a:gd name="T32" fmla="*/ 326 w 326"/>
                <a:gd name="T33" fmla="*/ 23 h 165"/>
                <a:gd name="T34" fmla="*/ 316 w 326"/>
                <a:gd name="T35" fmla="*/ 17 h 165"/>
                <a:gd name="T36" fmla="*/ 308 w 326"/>
                <a:gd name="T37" fmla="*/ 12 h 165"/>
                <a:gd name="T38" fmla="*/ 299 w 326"/>
                <a:gd name="T39" fmla="*/ 6 h 165"/>
                <a:gd name="T40" fmla="*/ 292 w 326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6"/>
                <a:gd name="T64" fmla="*/ 0 h 165"/>
                <a:gd name="T65" fmla="*/ 326 w 326"/>
                <a:gd name="T66" fmla="*/ 165 h 1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5046" y="1900"/>
              <a:ext cx="28" cy="100"/>
            </a:xfrm>
            <a:custGeom>
              <a:avLst/>
              <a:gdLst>
                <a:gd name="T0" fmla="*/ 84 w 86"/>
                <a:gd name="T1" fmla="*/ 0 h 201"/>
                <a:gd name="T2" fmla="*/ 74 w 86"/>
                <a:gd name="T3" fmla="*/ 3 h 201"/>
                <a:gd name="T4" fmla="*/ 64 w 86"/>
                <a:gd name="T5" fmla="*/ 9 h 201"/>
                <a:gd name="T6" fmla="*/ 54 w 86"/>
                <a:gd name="T7" fmla="*/ 14 h 201"/>
                <a:gd name="T8" fmla="*/ 45 w 86"/>
                <a:gd name="T9" fmla="*/ 19 h 201"/>
                <a:gd name="T10" fmla="*/ 36 w 86"/>
                <a:gd name="T11" fmla="*/ 24 h 201"/>
                <a:gd name="T12" fmla="*/ 27 w 86"/>
                <a:gd name="T13" fmla="*/ 30 h 201"/>
                <a:gd name="T14" fmla="*/ 17 w 86"/>
                <a:gd name="T15" fmla="*/ 35 h 201"/>
                <a:gd name="T16" fmla="*/ 9 w 86"/>
                <a:gd name="T17" fmla="*/ 41 h 201"/>
                <a:gd name="T18" fmla="*/ 5 w 86"/>
                <a:gd name="T19" fmla="*/ 67 h 201"/>
                <a:gd name="T20" fmla="*/ 3 w 86"/>
                <a:gd name="T21" fmla="*/ 95 h 201"/>
                <a:gd name="T22" fmla="*/ 0 w 86"/>
                <a:gd name="T23" fmla="*/ 120 h 201"/>
                <a:gd name="T24" fmla="*/ 2 w 86"/>
                <a:gd name="T25" fmla="*/ 144 h 201"/>
                <a:gd name="T26" fmla="*/ 3 w 86"/>
                <a:gd name="T27" fmla="*/ 164 h 201"/>
                <a:gd name="T28" fmla="*/ 10 w 86"/>
                <a:gd name="T29" fmla="*/ 181 h 201"/>
                <a:gd name="T30" fmla="*/ 19 w 86"/>
                <a:gd name="T31" fmla="*/ 193 h 201"/>
                <a:gd name="T32" fmla="*/ 33 w 86"/>
                <a:gd name="T33" fmla="*/ 201 h 201"/>
                <a:gd name="T34" fmla="*/ 54 w 86"/>
                <a:gd name="T35" fmla="*/ 190 h 201"/>
                <a:gd name="T36" fmla="*/ 69 w 86"/>
                <a:gd name="T37" fmla="*/ 175 h 201"/>
                <a:gd name="T38" fmla="*/ 79 w 86"/>
                <a:gd name="T39" fmla="*/ 152 h 201"/>
                <a:gd name="T40" fmla="*/ 86 w 86"/>
                <a:gd name="T41" fmla="*/ 128 h 201"/>
                <a:gd name="T42" fmla="*/ 86 w 86"/>
                <a:gd name="T43" fmla="*/ 97 h 201"/>
                <a:gd name="T44" fmla="*/ 86 w 86"/>
                <a:gd name="T45" fmla="*/ 66 h 201"/>
                <a:gd name="T46" fmla="*/ 85 w 86"/>
                <a:gd name="T47" fmla="*/ 32 h 201"/>
                <a:gd name="T48" fmla="*/ 84 w 86"/>
                <a:gd name="T49" fmla="*/ 0 h 2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6"/>
                <a:gd name="T76" fmla="*/ 0 h 201"/>
                <a:gd name="T77" fmla="*/ 86 w 86"/>
                <a:gd name="T78" fmla="*/ 201 h 2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254" y="2021"/>
              <a:ext cx="368" cy="508"/>
            </a:xfrm>
            <a:custGeom>
              <a:avLst/>
              <a:gdLst>
                <a:gd name="T0" fmla="*/ 1102 w 1102"/>
                <a:gd name="T1" fmla="*/ 118 h 1016"/>
                <a:gd name="T2" fmla="*/ 1057 w 1102"/>
                <a:gd name="T3" fmla="*/ 225 h 1016"/>
                <a:gd name="T4" fmla="*/ 1012 w 1102"/>
                <a:gd name="T5" fmla="*/ 327 h 1016"/>
                <a:gd name="T6" fmla="*/ 957 w 1102"/>
                <a:gd name="T7" fmla="*/ 426 h 1016"/>
                <a:gd name="T8" fmla="*/ 882 w 1102"/>
                <a:gd name="T9" fmla="*/ 529 h 1016"/>
                <a:gd name="T10" fmla="*/ 773 w 1102"/>
                <a:gd name="T11" fmla="*/ 634 h 1016"/>
                <a:gd name="T12" fmla="*/ 625 w 1102"/>
                <a:gd name="T13" fmla="*/ 749 h 1016"/>
                <a:gd name="T14" fmla="*/ 423 w 1102"/>
                <a:gd name="T15" fmla="*/ 874 h 1016"/>
                <a:gd name="T16" fmla="*/ 162 w 1102"/>
                <a:gd name="T17" fmla="*/ 1016 h 1016"/>
                <a:gd name="T18" fmla="*/ 100 w 1102"/>
                <a:gd name="T19" fmla="*/ 909 h 1016"/>
                <a:gd name="T20" fmla="*/ 50 w 1102"/>
                <a:gd name="T21" fmla="*/ 805 h 1016"/>
                <a:gd name="T22" fmla="*/ 15 w 1102"/>
                <a:gd name="T23" fmla="*/ 703 h 1016"/>
                <a:gd name="T24" fmla="*/ 0 w 1102"/>
                <a:gd name="T25" fmla="*/ 604 h 1016"/>
                <a:gd name="T26" fmla="*/ 1 w 1102"/>
                <a:gd name="T27" fmla="*/ 504 h 1016"/>
                <a:gd name="T28" fmla="*/ 28 w 1102"/>
                <a:gd name="T29" fmla="*/ 408 h 1016"/>
                <a:gd name="T30" fmla="*/ 80 w 1102"/>
                <a:gd name="T31" fmla="*/ 311 h 1016"/>
                <a:gd name="T32" fmla="*/ 162 w 1102"/>
                <a:gd name="T33" fmla="*/ 217 h 1016"/>
                <a:gd name="T34" fmla="*/ 180 w 1102"/>
                <a:gd name="T35" fmla="*/ 217 h 1016"/>
                <a:gd name="T36" fmla="*/ 199 w 1102"/>
                <a:gd name="T37" fmla="*/ 218 h 1016"/>
                <a:gd name="T38" fmla="*/ 217 w 1102"/>
                <a:gd name="T39" fmla="*/ 220 h 1016"/>
                <a:gd name="T40" fmla="*/ 235 w 1102"/>
                <a:gd name="T41" fmla="*/ 222 h 1016"/>
                <a:gd name="T42" fmla="*/ 254 w 1102"/>
                <a:gd name="T43" fmla="*/ 222 h 1016"/>
                <a:gd name="T44" fmla="*/ 272 w 1102"/>
                <a:gd name="T45" fmla="*/ 225 h 1016"/>
                <a:gd name="T46" fmla="*/ 290 w 1102"/>
                <a:gd name="T47" fmla="*/ 226 h 1016"/>
                <a:gd name="T48" fmla="*/ 310 w 1102"/>
                <a:gd name="T49" fmla="*/ 229 h 1016"/>
                <a:gd name="T50" fmla="*/ 347 w 1102"/>
                <a:gd name="T51" fmla="*/ 200 h 1016"/>
                <a:gd name="T52" fmla="*/ 385 w 1102"/>
                <a:gd name="T53" fmla="*/ 171 h 1016"/>
                <a:gd name="T54" fmla="*/ 422 w 1102"/>
                <a:gd name="T55" fmla="*/ 143 h 1016"/>
                <a:gd name="T56" fmla="*/ 460 w 1102"/>
                <a:gd name="T57" fmla="*/ 114 h 1016"/>
                <a:gd name="T58" fmla="*/ 498 w 1102"/>
                <a:gd name="T59" fmla="*/ 85 h 1016"/>
                <a:gd name="T60" fmla="*/ 536 w 1102"/>
                <a:gd name="T61" fmla="*/ 57 h 1016"/>
                <a:gd name="T62" fmla="*/ 574 w 1102"/>
                <a:gd name="T63" fmla="*/ 28 h 1016"/>
                <a:gd name="T64" fmla="*/ 612 w 1102"/>
                <a:gd name="T65" fmla="*/ 0 h 1016"/>
                <a:gd name="T66" fmla="*/ 652 w 1102"/>
                <a:gd name="T67" fmla="*/ 27 h 1016"/>
                <a:gd name="T68" fmla="*/ 703 w 1102"/>
                <a:gd name="T69" fmla="*/ 54 h 1016"/>
                <a:gd name="T70" fmla="*/ 760 w 1102"/>
                <a:gd name="T71" fmla="*/ 80 h 1016"/>
                <a:gd name="T72" fmla="*/ 825 w 1102"/>
                <a:gd name="T73" fmla="*/ 102 h 1016"/>
                <a:gd name="T74" fmla="*/ 892 w 1102"/>
                <a:gd name="T75" fmla="*/ 118 h 1016"/>
                <a:gd name="T76" fmla="*/ 964 w 1102"/>
                <a:gd name="T77" fmla="*/ 127 h 1016"/>
                <a:gd name="T78" fmla="*/ 1033 w 1102"/>
                <a:gd name="T79" fmla="*/ 127 h 1016"/>
                <a:gd name="T80" fmla="*/ 1102 w 1102"/>
                <a:gd name="T81" fmla="*/ 118 h 10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2"/>
                <a:gd name="T124" fmla="*/ 0 h 1016"/>
                <a:gd name="T125" fmla="*/ 1102 w 1102"/>
                <a:gd name="T126" fmla="*/ 1016 h 10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69" y="2038"/>
              <a:ext cx="331" cy="458"/>
            </a:xfrm>
            <a:custGeom>
              <a:avLst/>
              <a:gdLst>
                <a:gd name="T0" fmla="*/ 994 w 994"/>
                <a:gd name="T1" fmla="*/ 107 h 916"/>
                <a:gd name="T2" fmla="*/ 953 w 994"/>
                <a:gd name="T3" fmla="*/ 203 h 916"/>
                <a:gd name="T4" fmla="*/ 914 w 994"/>
                <a:gd name="T5" fmla="*/ 295 h 916"/>
                <a:gd name="T6" fmla="*/ 864 w 994"/>
                <a:gd name="T7" fmla="*/ 384 h 916"/>
                <a:gd name="T8" fmla="*/ 796 w 994"/>
                <a:gd name="T9" fmla="*/ 476 h 916"/>
                <a:gd name="T10" fmla="*/ 699 w 994"/>
                <a:gd name="T11" fmla="*/ 571 h 916"/>
                <a:gd name="T12" fmla="*/ 565 w 994"/>
                <a:gd name="T13" fmla="*/ 674 h 916"/>
                <a:gd name="T14" fmla="*/ 384 w 994"/>
                <a:gd name="T15" fmla="*/ 788 h 916"/>
                <a:gd name="T16" fmla="*/ 147 w 994"/>
                <a:gd name="T17" fmla="*/ 916 h 916"/>
                <a:gd name="T18" fmla="*/ 91 w 994"/>
                <a:gd name="T19" fmla="*/ 819 h 916"/>
                <a:gd name="T20" fmla="*/ 47 w 994"/>
                <a:gd name="T21" fmla="*/ 725 h 916"/>
                <a:gd name="T22" fmla="*/ 14 w 994"/>
                <a:gd name="T23" fmla="*/ 632 h 916"/>
                <a:gd name="T24" fmla="*/ 0 w 994"/>
                <a:gd name="T25" fmla="*/ 544 h 916"/>
                <a:gd name="T26" fmla="*/ 3 w 994"/>
                <a:gd name="T27" fmla="*/ 453 h 916"/>
                <a:gd name="T28" fmla="*/ 27 w 994"/>
                <a:gd name="T29" fmla="*/ 366 h 916"/>
                <a:gd name="T30" fmla="*/ 74 w 994"/>
                <a:gd name="T31" fmla="*/ 280 h 916"/>
                <a:gd name="T32" fmla="*/ 147 w 994"/>
                <a:gd name="T33" fmla="*/ 196 h 916"/>
                <a:gd name="T34" fmla="*/ 163 w 994"/>
                <a:gd name="T35" fmla="*/ 196 h 916"/>
                <a:gd name="T36" fmla="*/ 180 w 994"/>
                <a:gd name="T37" fmla="*/ 198 h 916"/>
                <a:gd name="T38" fmla="*/ 197 w 994"/>
                <a:gd name="T39" fmla="*/ 199 h 916"/>
                <a:gd name="T40" fmla="*/ 214 w 994"/>
                <a:gd name="T41" fmla="*/ 200 h 916"/>
                <a:gd name="T42" fmla="*/ 230 w 994"/>
                <a:gd name="T43" fmla="*/ 200 h 916"/>
                <a:gd name="T44" fmla="*/ 247 w 994"/>
                <a:gd name="T45" fmla="*/ 203 h 916"/>
                <a:gd name="T46" fmla="*/ 264 w 994"/>
                <a:gd name="T47" fmla="*/ 203 h 916"/>
                <a:gd name="T48" fmla="*/ 281 w 994"/>
                <a:gd name="T49" fmla="*/ 205 h 916"/>
                <a:gd name="T50" fmla="*/ 315 w 994"/>
                <a:gd name="T51" fmla="*/ 179 h 916"/>
                <a:gd name="T52" fmla="*/ 349 w 994"/>
                <a:gd name="T53" fmla="*/ 153 h 916"/>
                <a:gd name="T54" fmla="*/ 383 w 994"/>
                <a:gd name="T55" fmla="*/ 127 h 916"/>
                <a:gd name="T56" fmla="*/ 417 w 994"/>
                <a:gd name="T57" fmla="*/ 102 h 916"/>
                <a:gd name="T58" fmla="*/ 451 w 994"/>
                <a:gd name="T59" fmla="*/ 76 h 916"/>
                <a:gd name="T60" fmla="*/ 485 w 994"/>
                <a:gd name="T61" fmla="*/ 51 h 916"/>
                <a:gd name="T62" fmla="*/ 518 w 994"/>
                <a:gd name="T63" fmla="*/ 25 h 916"/>
                <a:gd name="T64" fmla="*/ 552 w 994"/>
                <a:gd name="T65" fmla="*/ 0 h 916"/>
                <a:gd name="T66" fmla="*/ 592 w 994"/>
                <a:gd name="T67" fmla="*/ 13 h 916"/>
                <a:gd name="T68" fmla="*/ 641 w 994"/>
                <a:gd name="T69" fmla="*/ 32 h 916"/>
                <a:gd name="T70" fmla="*/ 695 w 994"/>
                <a:gd name="T71" fmla="*/ 50 h 916"/>
                <a:gd name="T72" fmla="*/ 754 w 994"/>
                <a:gd name="T73" fmla="*/ 70 h 916"/>
                <a:gd name="T74" fmla="*/ 815 w 994"/>
                <a:gd name="T75" fmla="*/ 85 h 916"/>
                <a:gd name="T76" fmla="*/ 876 w 994"/>
                <a:gd name="T77" fmla="*/ 98 h 916"/>
                <a:gd name="T78" fmla="*/ 936 w 994"/>
                <a:gd name="T79" fmla="*/ 105 h 916"/>
                <a:gd name="T80" fmla="*/ 994 w 994"/>
                <a:gd name="T81" fmla="*/ 107 h 9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916"/>
                <a:gd name="T125" fmla="*/ 994 w 994"/>
                <a:gd name="T126" fmla="*/ 916 h 9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284" y="2055"/>
              <a:ext cx="295" cy="408"/>
            </a:xfrm>
            <a:custGeom>
              <a:avLst/>
              <a:gdLst>
                <a:gd name="T0" fmla="*/ 885 w 885"/>
                <a:gd name="T1" fmla="*/ 95 h 817"/>
                <a:gd name="T2" fmla="*/ 848 w 885"/>
                <a:gd name="T3" fmla="*/ 180 h 817"/>
                <a:gd name="T4" fmla="*/ 812 w 885"/>
                <a:gd name="T5" fmla="*/ 262 h 817"/>
                <a:gd name="T6" fmla="*/ 768 w 885"/>
                <a:gd name="T7" fmla="*/ 342 h 817"/>
                <a:gd name="T8" fmla="*/ 707 w 885"/>
                <a:gd name="T9" fmla="*/ 424 h 817"/>
                <a:gd name="T10" fmla="*/ 621 w 885"/>
                <a:gd name="T11" fmla="*/ 509 h 817"/>
                <a:gd name="T12" fmla="*/ 501 w 885"/>
                <a:gd name="T13" fmla="*/ 602 h 817"/>
                <a:gd name="T14" fmla="*/ 340 w 885"/>
                <a:gd name="T15" fmla="*/ 702 h 817"/>
                <a:gd name="T16" fmla="*/ 131 w 885"/>
                <a:gd name="T17" fmla="*/ 817 h 817"/>
                <a:gd name="T18" fmla="*/ 80 w 885"/>
                <a:gd name="T19" fmla="*/ 730 h 817"/>
                <a:gd name="T20" fmla="*/ 41 w 885"/>
                <a:gd name="T21" fmla="*/ 648 h 817"/>
                <a:gd name="T22" fmla="*/ 13 w 885"/>
                <a:gd name="T23" fmla="*/ 564 h 817"/>
                <a:gd name="T24" fmla="*/ 0 w 885"/>
                <a:gd name="T25" fmla="*/ 486 h 817"/>
                <a:gd name="T26" fmla="*/ 1 w 885"/>
                <a:gd name="T27" fmla="*/ 406 h 817"/>
                <a:gd name="T28" fmla="*/ 23 w 885"/>
                <a:gd name="T29" fmla="*/ 328 h 817"/>
                <a:gd name="T30" fmla="*/ 65 w 885"/>
                <a:gd name="T31" fmla="*/ 251 h 817"/>
                <a:gd name="T32" fmla="*/ 131 w 885"/>
                <a:gd name="T33" fmla="*/ 175 h 817"/>
                <a:gd name="T34" fmla="*/ 145 w 885"/>
                <a:gd name="T35" fmla="*/ 175 h 817"/>
                <a:gd name="T36" fmla="*/ 159 w 885"/>
                <a:gd name="T37" fmla="*/ 176 h 817"/>
                <a:gd name="T38" fmla="*/ 174 w 885"/>
                <a:gd name="T39" fmla="*/ 178 h 817"/>
                <a:gd name="T40" fmla="*/ 189 w 885"/>
                <a:gd name="T41" fmla="*/ 179 h 817"/>
                <a:gd name="T42" fmla="*/ 203 w 885"/>
                <a:gd name="T43" fmla="*/ 179 h 817"/>
                <a:gd name="T44" fmla="*/ 219 w 885"/>
                <a:gd name="T45" fmla="*/ 181 h 817"/>
                <a:gd name="T46" fmla="*/ 233 w 885"/>
                <a:gd name="T47" fmla="*/ 181 h 817"/>
                <a:gd name="T48" fmla="*/ 248 w 885"/>
                <a:gd name="T49" fmla="*/ 184 h 817"/>
                <a:gd name="T50" fmla="*/ 278 w 885"/>
                <a:gd name="T51" fmla="*/ 161 h 817"/>
                <a:gd name="T52" fmla="*/ 309 w 885"/>
                <a:gd name="T53" fmla="*/ 138 h 817"/>
                <a:gd name="T54" fmla="*/ 339 w 885"/>
                <a:gd name="T55" fmla="*/ 115 h 817"/>
                <a:gd name="T56" fmla="*/ 370 w 885"/>
                <a:gd name="T57" fmla="*/ 93 h 817"/>
                <a:gd name="T58" fmla="*/ 399 w 885"/>
                <a:gd name="T59" fmla="*/ 69 h 817"/>
                <a:gd name="T60" fmla="*/ 429 w 885"/>
                <a:gd name="T61" fmla="*/ 46 h 817"/>
                <a:gd name="T62" fmla="*/ 460 w 885"/>
                <a:gd name="T63" fmla="*/ 22 h 817"/>
                <a:gd name="T64" fmla="*/ 491 w 885"/>
                <a:gd name="T65" fmla="*/ 0 h 817"/>
                <a:gd name="T66" fmla="*/ 531 w 885"/>
                <a:gd name="T67" fmla="*/ 1 h 817"/>
                <a:gd name="T68" fmla="*/ 577 w 885"/>
                <a:gd name="T69" fmla="*/ 10 h 817"/>
                <a:gd name="T70" fmla="*/ 627 w 885"/>
                <a:gd name="T71" fmla="*/ 22 h 817"/>
                <a:gd name="T72" fmla="*/ 680 w 885"/>
                <a:gd name="T73" fmla="*/ 38 h 817"/>
                <a:gd name="T74" fmla="*/ 733 w 885"/>
                <a:gd name="T75" fmla="*/ 54 h 817"/>
                <a:gd name="T76" fmla="*/ 786 w 885"/>
                <a:gd name="T77" fmla="*/ 69 h 817"/>
                <a:gd name="T78" fmla="*/ 837 w 885"/>
                <a:gd name="T79" fmla="*/ 84 h 817"/>
                <a:gd name="T80" fmla="*/ 885 w 885"/>
                <a:gd name="T81" fmla="*/ 95 h 8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5"/>
                <a:gd name="T124" fmla="*/ 0 h 817"/>
                <a:gd name="T125" fmla="*/ 885 w 885"/>
                <a:gd name="T126" fmla="*/ 817 h 8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5299" y="2066"/>
              <a:ext cx="260" cy="364"/>
            </a:xfrm>
            <a:custGeom>
              <a:avLst/>
              <a:gdLst>
                <a:gd name="T0" fmla="*/ 778 w 778"/>
                <a:gd name="T1" fmla="*/ 96 h 729"/>
                <a:gd name="T2" fmla="*/ 745 w 778"/>
                <a:gd name="T3" fmla="*/ 170 h 729"/>
                <a:gd name="T4" fmla="*/ 714 w 778"/>
                <a:gd name="T5" fmla="*/ 242 h 729"/>
                <a:gd name="T6" fmla="*/ 673 w 778"/>
                <a:gd name="T7" fmla="*/ 312 h 729"/>
                <a:gd name="T8" fmla="*/ 621 w 778"/>
                <a:gd name="T9" fmla="*/ 384 h 729"/>
                <a:gd name="T10" fmla="*/ 545 w 778"/>
                <a:gd name="T11" fmla="*/ 458 h 729"/>
                <a:gd name="T12" fmla="*/ 441 w 778"/>
                <a:gd name="T13" fmla="*/ 539 h 729"/>
                <a:gd name="T14" fmla="*/ 299 w 778"/>
                <a:gd name="T15" fmla="*/ 628 h 729"/>
                <a:gd name="T16" fmla="*/ 114 w 778"/>
                <a:gd name="T17" fmla="*/ 729 h 729"/>
                <a:gd name="T18" fmla="*/ 71 w 778"/>
                <a:gd name="T19" fmla="*/ 653 h 729"/>
                <a:gd name="T20" fmla="*/ 35 w 778"/>
                <a:gd name="T21" fmla="*/ 579 h 729"/>
                <a:gd name="T22" fmla="*/ 11 w 778"/>
                <a:gd name="T23" fmla="*/ 507 h 729"/>
                <a:gd name="T24" fmla="*/ 0 w 778"/>
                <a:gd name="T25" fmla="*/ 438 h 729"/>
                <a:gd name="T26" fmla="*/ 2 w 778"/>
                <a:gd name="T27" fmla="*/ 367 h 729"/>
                <a:gd name="T28" fmla="*/ 20 w 778"/>
                <a:gd name="T29" fmla="*/ 299 h 729"/>
                <a:gd name="T30" fmla="*/ 57 w 778"/>
                <a:gd name="T31" fmla="*/ 233 h 729"/>
                <a:gd name="T32" fmla="*/ 114 w 778"/>
                <a:gd name="T33" fmla="*/ 166 h 729"/>
                <a:gd name="T34" fmla="*/ 127 w 778"/>
                <a:gd name="T35" fmla="*/ 166 h 729"/>
                <a:gd name="T36" fmla="*/ 140 w 778"/>
                <a:gd name="T37" fmla="*/ 166 h 729"/>
                <a:gd name="T38" fmla="*/ 153 w 778"/>
                <a:gd name="T39" fmla="*/ 167 h 729"/>
                <a:gd name="T40" fmla="*/ 167 w 778"/>
                <a:gd name="T41" fmla="*/ 169 h 729"/>
                <a:gd name="T42" fmla="*/ 179 w 778"/>
                <a:gd name="T43" fmla="*/ 169 h 729"/>
                <a:gd name="T44" fmla="*/ 192 w 778"/>
                <a:gd name="T45" fmla="*/ 171 h 729"/>
                <a:gd name="T46" fmla="*/ 205 w 778"/>
                <a:gd name="T47" fmla="*/ 171 h 729"/>
                <a:gd name="T48" fmla="*/ 219 w 778"/>
                <a:gd name="T49" fmla="*/ 174 h 729"/>
                <a:gd name="T50" fmla="*/ 244 w 778"/>
                <a:gd name="T51" fmla="*/ 153 h 729"/>
                <a:gd name="T52" fmla="*/ 271 w 778"/>
                <a:gd name="T53" fmla="*/ 132 h 729"/>
                <a:gd name="T54" fmla="*/ 298 w 778"/>
                <a:gd name="T55" fmla="*/ 112 h 729"/>
                <a:gd name="T56" fmla="*/ 325 w 778"/>
                <a:gd name="T57" fmla="*/ 93 h 729"/>
                <a:gd name="T58" fmla="*/ 350 w 778"/>
                <a:gd name="T59" fmla="*/ 72 h 729"/>
                <a:gd name="T60" fmla="*/ 378 w 778"/>
                <a:gd name="T61" fmla="*/ 52 h 729"/>
                <a:gd name="T62" fmla="*/ 404 w 778"/>
                <a:gd name="T63" fmla="*/ 33 h 729"/>
                <a:gd name="T64" fmla="*/ 432 w 778"/>
                <a:gd name="T65" fmla="*/ 13 h 729"/>
                <a:gd name="T66" fmla="*/ 472 w 778"/>
                <a:gd name="T67" fmla="*/ 2 h 729"/>
                <a:gd name="T68" fmla="*/ 515 w 778"/>
                <a:gd name="T69" fmla="*/ 0 h 729"/>
                <a:gd name="T70" fmla="*/ 560 w 778"/>
                <a:gd name="T71" fmla="*/ 5 h 729"/>
                <a:gd name="T72" fmla="*/ 608 w 778"/>
                <a:gd name="T73" fmla="*/ 17 h 729"/>
                <a:gd name="T74" fmla="*/ 654 w 778"/>
                <a:gd name="T75" fmla="*/ 33 h 729"/>
                <a:gd name="T76" fmla="*/ 699 w 778"/>
                <a:gd name="T77" fmla="*/ 52 h 729"/>
                <a:gd name="T78" fmla="*/ 740 w 778"/>
                <a:gd name="T79" fmla="*/ 73 h 729"/>
                <a:gd name="T80" fmla="*/ 778 w 778"/>
                <a:gd name="T81" fmla="*/ 96 h 7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8"/>
                <a:gd name="T124" fmla="*/ 0 h 729"/>
                <a:gd name="T125" fmla="*/ 778 w 778"/>
                <a:gd name="T126" fmla="*/ 729 h 7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auto">
            <a:xfrm>
              <a:off x="4951" y="1616"/>
              <a:ext cx="694" cy="469"/>
            </a:xfrm>
            <a:custGeom>
              <a:avLst/>
              <a:gdLst>
                <a:gd name="T0" fmla="*/ 568 w 2080"/>
                <a:gd name="T1" fmla="*/ 371 h 936"/>
                <a:gd name="T2" fmla="*/ 427 w 2080"/>
                <a:gd name="T3" fmla="*/ 439 h 936"/>
                <a:gd name="T4" fmla="*/ 271 w 2080"/>
                <a:gd name="T5" fmla="*/ 473 h 936"/>
                <a:gd name="T6" fmla="*/ 96 w 2080"/>
                <a:gd name="T7" fmla="*/ 466 h 936"/>
                <a:gd name="T8" fmla="*/ 110 w 2080"/>
                <a:gd name="T9" fmla="*/ 431 h 936"/>
                <a:gd name="T10" fmla="*/ 288 w 2080"/>
                <a:gd name="T11" fmla="*/ 375 h 936"/>
                <a:gd name="T12" fmla="*/ 422 w 2080"/>
                <a:gd name="T13" fmla="*/ 288 h 936"/>
                <a:gd name="T14" fmla="*/ 518 w 2080"/>
                <a:gd name="T15" fmla="*/ 180 h 936"/>
                <a:gd name="T16" fmla="*/ 698 w 2080"/>
                <a:gd name="T17" fmla="*/ 33 h 936"/>
                <a:gd name="T18" fmla="*/ 917 w 2080"/>
                <a:gd name="T19" fmla="*/ 10 h 936"/>
                <a:gd name="T20" fmla="*/ 1084 w 2080"/>
                <a:gd name="T21" fmla="*/ 110 h 936"/>
                <a:gd name="T22" fmla="*/ 1246 w 2080"/>
                <a:gd name="T23" fmla="*/ 224 h 936"/>
                <a:gd name="T24" fmla="*/ 1438 w 2080"/>
                <a:gd name="T25" fmla="*/ 296 h 936"/>
                <a:gd name="T26" fmla="*/ 1699 w 2080"/>
                <a:gd name="T27" fmla="*/ 405 h 936"/>
                <a:gd name="T28" fmla="*/ 1949 w 2080"/>
                <a:gd name="T29" fmla="*/ 544 h 936"/>
                <a:gd name="T30" fmla="*/ 2080 w 2080"/>
                <a:gd name="T31" fmla="*/ 710 h 936"/>
                <a:gd name="T32" fmla="*/ 2062 w 2080"/>
                <a:gd name="T33" fmla="*/ 817 h 936"/>
                <a:gd name="T34" fmla="*/ 2045 w 2080"/>
                <a:gd name="T35" fmla="*/ 849 h 936"/>
                <a:gd name="T36" fmla="*/ 2029 w 2080"/>
                <a:gd name="T37" fmla="*/ 880 h 936"/>
                <a:gd name="T38" fmla="*/ 2017 w 2080"/>
                <a:gd name="T39" fmla="*/ 911 h 936"/>
                <a:gd name="T40" fmla="*/ 1942 w 2080"/>
                <a:gd name="T41" fmla="*/ 936 h 936"/>
                <a:gd name="T42" fmla="*/ 1801 w 2080"/>
                <a:gd name="T43" fmla="*/ 927 h 936"/>
                <a:gd name="T44" fmla="*/ 1669 w 2080"/>
                <a:gd name="T45" fmla="*/ 889 h 936"/>
                <a:gd name="T46" fmla="*/ 1561 w 2080"/>
                <a:gd name="T47" fmla="*/ 836 h 936"/>
                <a:gd name="T48" fmla="*/ 1527 w 2080"/>
                <a:gd name="T49" fmla="*/ 805 h 936"/>
                <a:gd name="T50" fmla="*/ 1490 w 2080"/>
                <a:gd name="T51" fmla="*/ 762 h 936"/>
                <a:gd name="T52" fmla="*/ 1427 w 2080"/>
                <a:gd name="T53" fmla="*/ 681 h 936"/>
                <a:gd name="T54" fmla="*/ 1370 w 2080"/>
                <a:gd name="T55" fmla="*/ 597 h 936"/>
                <a:gd name="T56" fmla="*/ 1302 w 2080"/>
                <a:gd name="T57" fmla="*/ 512 h 936"/>
                <a:gd name="T58" fmla="*/ 1211 w 2080"/>
                <a:gd name="T59" fmla="*/ 473 h 936"/>
                <a:gd name="T60" fmla="*/ 1130 w 2080"/>
                <a:gd name="T61" fmla="*/ 448 h 936"/>
                <a:gd name="T62" fmla="*/ 1054 w 2080"/>
                <a:gd name="T63" fmla="*/ 423 h 936"/>
                <a:gd name="T64" fmla="*/ 978 w 2080"/>
                <a:gd name="T65" fmla="*/ 432 h 936"/>
                <a:gd name="T66" fmla="*/ 916 w 2080"/>
                <a:gd name="T67" fmla="*/ 531 h 936"/>
                <a:gd name="T68" fmla="*/ 944 w 2080"/>
                <a:gd name="T69" fmla="*/ 637 h 936"/>
                <a:gd name="T70" fmla="*/ 1041 w 2080"/>
                <a:gd name="T71" fmla="*/ 678 h 936"/>
                <a:gd name="T72" fmla="*/ 1182 w 2080"/>
                <a:gd name="T73" fmla="*/ 634 h 936"/>
                <a:gd name="T74" fmla="*/ 1223 w 2080"/>
                <a:gd name="T75" fmla="*/ 624 h 936"/>
                <a:gd name="T76" fmla="*/ 1133 w 2080"/>
                <a:gd name="T77" fmla="*/ 689 h 936"/>
                <a:gd name="T78" fmla="*/ 1024 w 2080"/>
                <a:gd name="T79" fmla="*/ 702 h 936"/>
                <a:gd name="T80" fmla="*/ 894 w 2080"/>
                <a:gd name="T81" fmla="*/ 661 h 936"/>
                <a:gd name="T82" fmla="*/ 756 w 2080"/>
                <a:gd name="T83" fmla="*/ 610 h 936"/>
                <a:gd name="T84" fmla="*/ 676 w 2080"/>
                <a:gd name="T85" fmla="*/ 561 h 936"/>
                <a:gd name="T86" fmla="*/ 642 w 2080"/>
                <a:gd name="T87" fmla="*/ 479 h 936"/>
                <a:gd name="T88" fmla="*/ 633 w 2080"/>
                <a:gd name="T89" fmla="*/ 379 h 9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0"/>
                <a:gd name="T136" fmla="*/ 0 h 936"/>
                <a:gd name="T137" fmla="*/ 2080 w 2080"/>
                <a:gd name="T138" fmla="*/ 936 h 9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4990" y="1648"/>
              <a:ext cx="645" cy="382"/>
            </a:xfrm>
            <a:custGeom>
              <a:avLst/>
              <a:gdLst>
                <a:gd name="T0" fmla="*/ 516 w 1935"/>
                <a:gd name="T1" fmla="*/ 221 h 764"/>
                <a:gd name="T2" fmla="*/ 386 w 1935"/>
                <a:gd name="T3" fmla="*/ 305 h 764"/>
                <a:gd name="T4" fmla="*/ 240 w 1935"/>
                <a:gd name="T5" fmla="*/ 371 h 764"/>
                <a:gd name="T6" fmla="*/ 82 w 1935"/>
                <a:gd name="T7" fmla="*/ 392 h 764"/>
                <a:gd name="T8" fmla="*/ 91 w 1935"/>
                <a:gd name="T9" fmla="*/ 365 h 764"/>
                <a:gd name="T10" fmla="*/ 241 w 1935"/>
                <a:gd name="T11" fmla="*/ 318 h 764"/>
                <a:gd name="T12" fmla="*/ 354 w 1935"/>
                <a:gd name="T13" fmla="*/ 245 h 764"/>
                <a:gd name="T14" fmla="*/ 437 w 1935"/>
                <a:gd name="T15" fmla="*/ 154 h 764"/>
                <a:gd name="T16" fmla="*/ 591 w 1935"/>
                <a:gd name="T17" fmla="*/ 27 h 764"/>
                <a:gd name="T18" fmla="*/ 790 w 1935"/>
                <a:gd name="T19" fmla="*/ 8 h 764"/>
                <a:gd name="T20" fmla="*/ 953 w 1935"/>
                <a:gd name="T21" fmla="*/ 90 h 764"/>
                <a:gd name="T22" fmla="*/ 1104 w 1935"/>
                <a:gd name="T23" fmla="*/ 187 h 764"/>
                <a:gd name="T24" fmla="*/ 1274 w 1935"/>
                <a:gd name="T25" fmla="*/ 245 h 764"/>
                <a:gd name="T26" fmla="*/ 1527 w 1935"/>
                <a:gd name="T27" fmla="*/ 330 h 764"/>
                <a:gd name="T28" fmla="*/ 1781 w 1935"/>
                <a:gd name="T29" fmla="*/ 439 h 764"/>
                <a:gd name="T30" fmla="*/ 1925 w 1935"/>
                <a:gd name="T31" fmla="*/ 572 h 764"/>
                <a:gd name="T32" fmla="*/ 1931 w 1935"/>
                <a:gd name="T33" fmla="*/ 672 h 764"/>
                <a:gd name="T34" fmla="*/ 1935 w 1935"/>
                <a:gd name="T35" fmla="*/ 711 h 764"/>
                <a:gd name="T36" fmla="*/ 1922 w 1935"/>
                <a:gd name="T37" fmla="*/ 739 h 764"/>
                <a:gd name="T38" fmla="*/ 1891 w 1935"/>
                <a:gd name="T39" fmla="*/ 753 h 764"/>
                <a:gd name="T40" fmla="*/ 1811 w 1935"/>
                <a:gd name="T41" fmla="*/ 764 h 764"/>
                <a:gd name="T42" fmla="*/ 1694 w 1935"/>
                <a:gd name="T43" fmla="*/ 755 h 764"/>
                <a:gd name="T44" fmla="*/ 1582 w 1935"/>
                <a:gd name="T45" fmla="*/ 722 h 764"/>
                <a:gd name="T46" fmla="*/ 1489 w 1935"/>
                <a:gd name="T47" fmla="*/ 679 h 764"/>
                <a:gd name="T48" fmla="*/ 1447 w 1935"/>
                <a:gd name="T49" fmla="*/ 640 h 764"/>
                <a:gd name="T50" fmla="*/ 1372 w 1935"/>
                <a:gd name="T51" fmla="*/ 553 h 764"/>
                <a:gd name="T52" fmla="*/ 1260 w 1935"/>
                <a:gd name="T53" fmla="*/ 441 h 764"/>
                <a:gd name="T54" fmla="*/ 1166 w 1935"/>
                <a:gd name="T55" fmla="*/ 351 h 764"/>
                <a:gd name="T56" fmla="*/ 1098 w 1935"/>
                <a:gd name="T57" fmla="*/ 332 h 764"/>
                <a:gd name="T58" fmla="*/ 1008 w 1935"/>
                <a:gd name="T59" fmla="*/ 332 h 764"/>
                <a:gd name="T60" fmla="*/ 916 w 1935"/>
                <a:gd name="T61" fmla="*/ 337 h 764"/>
                <a:gd name="T62" fmla="*/ 830 w 1935"/>
                <a:gd name="T63" fmla="*/ 363 h 764"/>
                <a:gd name="T64" fmla="*/ 773 w 1935"/>
                <a:gd name="T65" fmla="*/ 454 h 764"/>
                <a:gd name="T66" fmla="*/ 797 w 1935"/>
                <a:gd name="T67" fmla="*/ 567 h 764"/>
                <a:gd name="T68" fmla="*/ 881 w 1935"/>
                <a:gd name="T69" fmla="*/ 632 h 764"/>
                <a:gd name="T70" fmla="*/ 1001 w 1935"/>
                <a:gd name="T71" fmla="*/ 619 h 764"/>
                <a:gd name="T72" fmla="*/ 1034 w 1935"/>
                <a:gd name="T73" fmla="*/ 611 h 764"/>
                <a:gd name="T74" fmla="*/ 958 w 1935"/>
                <a:gd name="T75" fmla="*/ 642 h 764"/>
                <a:gd name="T76" fmla="*/ 865 w 1935"/>
                <a:gd name="T77" fmla="*/ 624 h 764"/>
                <a:gd name="T78" fmla="*/ 755 w 1935"/>
                <a:gd name="T79" fmla="*/ 564 h 764"/>
                <a:gd name="T80" fmla="*/ 639 w 1935"/>
                <a:gd name="T81" fmla="*/ 513 h 764"/>
                <a:gd name="T82" fmla="*/ 583 w 1935"/>
                <a:gd name="T83" fmla="*/ 445 h 764"/>
                <a:gd name="T84" fmla="*/ 569 w 1935"/>
                <a:gd name="T85" fmla="*/ 339 h 764"/>
                <a:gd name="T86" fmla="*/ 573 w 1935"/>
                <a:gd name="T87" fmla="*/ 227 h 7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35"/>
                <a:gd name="T133" fmla="*/ 0 h 764"/>
                <a:gd name="T134" fmla="*/ 1935 w 1935"/>
                <a:gd name="T135" fmla="*/ 764 h 7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auto">
            <a:xfrm>
              <a:off x="5162" y="1697"/>
              <a:ext cx="43" cy="92"/>
            </a:xfrm>
            <a:custGeom>
              <a:avLst/>
              <a:gdLst>
                <a:gd name="T0" fmla="*/ 0 w 127"/>
                <a:gd name="T1" fmla="*/ 166 h 183"/>
                <a:gd name="T2" fmla="*/ 2 w 127"/>
                <a:gd name="T3" fmla="*/ 173 h 183"/>
                <a:gd name="T4" fmla="*/ 5 w 127"/>
                <a:gd name="T5" fmla="*/ 183 h 183"/>
                <a:gd name="T6" fmla="*/ 17 w 127"/>
                <a:gd name="T7" fmla="*/ 156 h 183"/>
                <a:gd name="T8" fmla="*/ 31 w 127"/>
                <a:gd name="T9" fmla="*/ 129 h 183"/>
                <a:gd name="T10" fmla="*/ 44 w 127"/>
                <a:gd name="T11" fmla="*/ 100 h 183"/>
                <a:gd name="T12" fmla="*/ 57 w 127"/>
                <a:gd name="T13" fmla="*/ 73 h 183"/>
                <a:gd name="T14" fmla="*/ 70 w 127"/>
                <a:gd name="T15" fmla="*/ 47 h 183"/>
                <a:gd name="T16" fmla="*/ 86 w 127"/>
                <a:gd name="T17" fmla="*/ 25 h 183"/>
                <a:gd name="T18" fmla="*/ 105 w 127"/>
                <a:gd name="T19" fmla="*/ 9 h 183"/>
                <a:gd name="T20" fmla="*/ 127 w 127"/>
                <a:gd name="T21" fmla="*/ 1 h 183"/>
                <a:gd name="T22" fmla="*/ 103 w 127"/>
                <a:gd name="T23" fmla="*/ 0 h 183"/>
                <a:gd name="T24" fmla="*/ 85 w 127"/>
                <a:gd name="T25" fmla="*/ 10 h 183"/>
                <a:gd name="T26" fmla="*/ 68 w 127"/>
                <a:gd name="T27" fmla="*/ 30 h 183"/>
                <a:gd name="T28" fmla="*/ 55 w 127"/>
                <a:gd name="T29" fmla="*/ 56 h 183"/>
                <a:gd name="T30" fmla="*/ 41 w 127"/>
                <a:gd name="T31" fmla="*/ 83 h 183"/>
                <a:gd name="T32" fmla="*/ 29 w 127"/>
                <a:gd name="T33" fmla="*/ 113 h 183"/>
                <a:gd name="T34" fmla="*/ 14 w 127"/>
                <a:gd name="T35" fmla="*/ 141 h 183"/>
                <a:gd name="T36" fmla="*/ 0 w 127"/>
                <a:gd name="T37" fmla="*/ 166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183"/>
                <a:gd name="T59" fmla="*/ 127 w 127"/>
                <a:gd name="T60" fmla="*/ 183 h 1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auto">
            <a:xfrm>
              <a:off x="5200" y="1751"/>
              <a:ext cx="25" cy="173"/>
            </a:xfrm>
            <a:custGeom>
              <a:avLst/>
              <a:gdLst>
                <a:gd name="T0" fmla="*/ 60 w 74"/>
                <a:gd name="T1" fmla="*/ 346 h 346"/>
                <a:gd name="T2" fmla="*/ 26 w 74"/>
                <a:gd name="T3" fmla="*/ 294 h 346"/>
                <a:gd name="T4" fmla="*/ 7 w 74"/>
                <a:gd name="T5" fmla="*/ 247 h 346"/>
                <a:gd name="T6" fmla="*/ 0 w 74"/>
                <a:gd name="T7" fmla="*/ 201 h 346"/>
                <a:gd name="T8" fmla="*/ 5 w 74"/>
                <a:gd name="T9" fmla="*/ 159 h 346"/>
                <a:gd name="T10" fmla="*/ 14 w 74"/>
                <a:gd name="T11" fmla="*/ 117 h 346"/>
                <a:gd name="T12" fmla="*/ 30 w 74"/>
                <a:gd name="T13" fmla="*/ 77 h 346"/>
                <a:gd name="T14" fmla="*/ 48 w 74"/>
                <a:gd name="T15" fmla="*/ 38 h 346"/>
                <a:gd name="T16" fmla="*/ 68 w 74"/>
                <a:gd name="T17" fmla="*/ 0 h 346"/>
                <a:gd name="T18" fmla="*/ 50 w 74"/>
                <a:gd name="T19" fmla="*/ 43 h 346"/>
                <a:gd name="T20" fmla="*/ 34 w 74"/>
                <a:gd name="T21" fmla="*/ 86 h 346"/>
                <a:gd name="T22" fmla="*/ 23 w 74"/>
                <a:gd name="T23" fmla="*/ 129 h 346"/>
                <a:gd name="T24" fmla="*/ 16 w 74"/>
                <a:gd name="T25" fmla="*/ 172 h 346"/>
                <a:gd name="T26" fmla="*/ 16 w 74"/>
                <a:gd name="T27" fmla="*/ 215 h 346"/>
                <a:gd name="T28" fmla="*/ 24 w 74"/>
                <a:gd name="T29" fmla="*/ 258 h 346"/>
                <a:gd name="T30" fmla="*/ 43 w 74"/>
                <a:gd name="T31" fmla="*/ 301 h 346"/>
                <a:gd name="T32" fmla="*/ 74 w 74"/>
                <a:gd name="T33" fmla="*/ 346 h 346"/>
                <a:gd name="T34" fmla="*/ 65 w 74"/>
                <a:gd name="T35" fmla="*/ 346 h 346"/>
                <a:gd name="T36" fmla="*/ 60 w 74"/>
                <a:gd name="T37" fmla="*/ 346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346"/>
                <a:gd name="T59" fmla="*/ 74 w 74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auto">
            <a:xfrm>
              <a:off x="5457" y="2016"/>
              <a:ext cx="80" cy="61"/>
            </a:xfrm>
            <a:custGeom>
              <a:avLst/>
              <a:gdLst>
                <a:gd name="T0" fmla="*/ 15 w 240"/>
                <a:gd name="T1" fmla="*/ 0 h 121"/>
                <a:gd name="T2" fmla="*/ 7 w 240"/>
                <a:gd name="T3" fmla="*/ 5 h 121"/>
                <a:gd name="T4" fmla="*/ 0 w 240"/>
                <a:gd name="T5" fmla="*/ 12 h 121"/>
                <a:gd name="T6" fmla="*/ 29 w 240"/>
                <a:gd name="T7" fmla="*/ 26 h 121"/>
                <a:gd name="T8" fmla="*/ 57 w 240"/>
                <a:gd name="T9" fmla="*/ 42 h 121"/>
                <a:gd name="T10" fmla="*/ 84 w 240"/>
                <a:gd name="T11" fmla="*/ 57 h 121"/>
                <a:gd name="T12" fmla="*/ 113 w 240"/>
                <a:gd name="T13" fmla="*/ 74 h 121"/>
                <a:gd name="T14" fmla="*/ 140 w 240"/>
                <a:gd name="T15" fmla="*/ 89 h 121"/>
                <a:gd name="T16" fmla="*/ 171 w 240"/>
                <a:gd name="T17" fmla="*/ 102 h 121"/>
                <a:gd name="T18" fmla="*/ 204 w 240"/>
                <a:gd name="T19" fmla="*/ 114 h 121"/>
                <a:gd name="T20" fmla="*/ 240 w 240"/>
                <a:gd name="T21" fmla="*/ 121 h 121"/>
                <a:gd name="T22" fmla="*/ 202 w 240"/>
                <a:gd name="T23" fmla="*/ 110 h 121"/>
                <a:gd name="T24" fmla="*/ 171 w 240"/>
                <a:gd name="T25" fmla="*/ 97 h 121"/>
                <a:gd name="T26" fmla="*/ 142 w 240"/>
                <a:gd name="T27" fmla="*/ 81 h 121"/>
                <a:gd name="T28" fmla="*/ 116 w 240"/>
                <a:gd name="T29" fmla="*/ 67 h 121"/>
                <a:gd name="T30" fmla="*/ 91 w 240"/>
                <a:gd name="T31" fmla="*/ 48 h 121"/>
                <a:gd name="T32" fmla="*/ 67 w 240"/>
                <a:gd name="T33" fmla="*/ 33 h 121"/>
                <a:gd name="T34" fmla="*/ 40 w 240"/>
                <a:gd name="T35" fmla="*/ 16 h 121"/>
                <a:gd name="T36" fmla="*/ 15 w 240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121"/>
                <a:gd name="T59" fmla="*/ 240 w 240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auto">
            <a:xfrm>
              <a:off x="4646" y="2299"/>
              <a:ext cx="87" cy="160"/>
            </a:xfrm>
            <a:custGeom>
              <a:avLst/>
              <a:gdLst>
                <a:gd name="T0" fmla="*/ 17 w 263"/>
                <a:gd name="T1" fmla="*/ 293 h 322"/>
                <a:gd name="T2" fmla="*/ 12 w 263"/>
                <a:gd name="T3" fmla="*/ 298 h 322"/>
                <a:gd name="T4" fmla="*/ 8 w 263"/>
                <a:gd name="T5" fmla="*/ 306 h 322"/>
                <a:gd name="T6" fmla="*/ 3 w 263"/>
                <a:gd name="T7" fmla="*/ 314 h 322"/>
                <a:gd name="T8" fmla="*/ 0 w 263"/>
                <a:gd name="T9" fmla="*/ 322 h 322"/>
                <a:gd name="T10" fmla="*/ 34 w 263"/>
                <a:gd name="T11" fmla="*/ 284 h 322"/>
                <a:gd name="T12" fmla="*/ 72 w 263"/>
                <a:gd name="T13" fmla="*/ 251 h 322"/>
                <a:gd name="T14" fmla="*/ 112 w 263"/>
                <a:gd name="T15" fmla="*/ 221 h 322"/>
                <a:gd name="T16" fmla="*/ 153 w 263"/>
                <a:gd name="T17" fmla="*/ 191 h 322"/>
                <a:gd name="T18" fmla="*/ 190 w 263"/>
                <a:gd name="T19" fmla="*/ 156 h 322"/>
                <a:gd name="T20" fmla="*/ 222 w 263"/>
                <a:gd name="T21" fmla="*/ 114 h 322"/>
                <a:gd name="T22" fmla="*/ 246 w 263"/>
                <a:gd name="T23" fmla="*/ 63 h 322"/>
                <a:gd name="T24" fmla="*/ 263 w 263"/>
                <a:gd name="T25" fmla="*/ 0 h 322"/>
                <a:gd name="T26" fmla="*/ 239 w 263"/>
                <a:gd name="T27" fmla="*/ 54 h 322"/>
                <a:gd name="T28" fmla="*/ 212 w 263"/>
                <a:gd name="T29" fmla="*/ 100 h 322"/>
                <a:gd name="T30" fmla="*/ 183 w 263"/>
                <a:gd name="T31" fmla="*/ 136 h 322"/>
                <a:gd name="T32" fmla="*/ 150 w 263"/>
                <a:gd name="T33" fmla="*/ 170 h 322"/>
                <a:gd name="T34" fmla="*/ 116 w 263"/>
                <a:gd name="T35" fmla="*/ 199 h 322"/>
                <a:gd name="T36" fmla="*/ 82 w 263"/>
                <a:gd name="T37" fmla="*/ 228 h 322"/>
                <a:gd name="T38" fmla="*/ 48 w 263"/>
                <a:gd name="T39" fmla="*/ 258 h 322"/>
                <a:gd name="T40" fmla="*/ 17 w 263"/>
                <a:gd name="T41" fmla="*/ 293 h 3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3"/>
                <a:gd name="T64" fmla="*/ 0 h 322"/>
                <a:gd name="T65" fmla="*/ 263 w 263"/>
                <a:gd name="T66" fmla="*/ 322 h 3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45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auto">
            <a:xfrm>
              <a:off x="4676" y="2737"/>
              <a:ext cx="311" cy="90"/>
            </a:xfrm>
            <a:custGeom>
              <a:avLst/>
              <a:gdLst>
                <a:gd name="T0" fmla="*/ 785 w 933"/>
                <a:gd name="T1" fmla="*/ 26 h 180"/>
                <a:gd name="T2" fmla="*/ 686 w 933"/>
                <a:gd name="T3" fmla="*/ 14 h 180"/>
                <a:gd name="T4" fmla="*/ 588 w 933"/>
                <a:gd name="T5" fmla="*/ 8 h 180"/>
                <a:gd name="T6" fmla="*/ 490 w 933"/>
                <a:gd name="T7" fmla="*/ 2 h 180"/>
                <a:gd name="T8" fmla="*/ 392 w 933"/>
                <a:gd name="T9" fmla="*/ 1 h 180"/>
                <a:gd name="T10" fmla="*/ 293 w 933"/>
                <a:gd name="T11" fmla="*/ 0 h 180"/>
                <a:gd name="T12" fmla="*/ 196 w 933"/>
                <a:gd name="T13" fmla="*/ 1 h 180"/>
                <a:gd name="T14" fmla="*/ 97 w 933"/>
                <a:gd name="T15" fmla="*/ 1 h 180"/>
                <a:gd name="T16" fmla="*/ 0 w 933"/>
                <a:gd name="T17" fmla="*/ 4 h 180"/>
                <a:gd name="T18" fmla="*/ 1 w 933"/>
                <a:gd name="T19" fmla="*/ 19 h 180"/>
                <a:gd name="T20" fmla="*/ 3 w 933"/>
                <a:gd name="T21" fmla="*/ 35 h 180"/>
                <a:gd name="T22" fmla="*/ 4 w 933"/>
                <a:gd name="T23" fmla="*/ 51 h 180"/>
                <a:gd name="T24" fmla="*/ 7 w 933"/>
                <a:gd name="T25" fmla="*/ 66 h 180"/>
                <a:gd name="T26" fmla="*/ 8 w 933"/>
                <a:gd name="T27" fmla="*/ 82 h 180"/>
                <a:gd name="T28" fmla="*/ 10 w 933"/>
                <a:gd name="T29" fmla="*/ 98 h 180"/>
                <a:gd name="T30" fmla="*/ 11 w 933"/>
                <a:gd name="T31" fmla="*/ 113 h 180"/>
                <a:gd name="T32" fmla="*/ 14 w 933"/>
                <a:gd name="T33" fmla="*/ 129 h 180"/>
                <a:gd name="T34" fmla="*/ 73 w 933"/>
                <a:gd name="T35" fmla="*/ 139 h 180"/>
                <a:gd name="T36" fmla="*/ 133 w 933"/>
                <a:gd name="T37" fmla="*/ 150 h 180"/>
                <a:gd name="T38" fmla="*/ 193 w 933"/>
                <a:gd name="T39" fmla="*/ 158 h 180"/>
                <a:gd name="T40" fmla="*/ 257 w 933"/>
                <a:gd name="T41" fmla="*/ 167 h 180"/>
                <a:gd name="T42" fmla="*/ 320 w 933"/>
                <a:gd name="T43" fmla="*/ 172 h 180"/>
                <a:gd name="T44" fmla="*/ 385 w 933"/>
                <a:gd name="T45" fmla="*/ 177 h 180"/>
                <a:gd name="T46" fmla="*/ 450 w 933"/>
                <a:gd name="T47" fmla="*/ 179 h 180"/>
                <a:gd name="T48" fmla="*/ 519 w 933"/>
                <a:gd name="T49" fmla="*/ 180 h 180"/>
                <a:gd name="T50" fmla="*/ 577 w 933"/>
                <a:gd name="T51" fmla="*/ 180 h 180"/>
                <a:gd name="T52" fmla="*/ 632 w 933"/>
                <a:gd name="T53" fmla="*/ 176 h 180"/>
                <a:gd name="T54" fmla="*/ 684 w 933"/>
                <a:gd name="T55" fmla="*/ 171 h 180"/>
                <a:gd name="T56" fmla="*/ 737 w 933"/>
                <a:gd name="T57" fmla="*/ 164 h 180"/>
                <a:gd name="T58" fmla="*/ 786 w 933"/>
                <a:gd name="T59" fmla="*/ 154 h 180"/>
                <a:gd name="T60" fmla="*/ 834 w 933"/>
                <a:gd name="T61" fmla="*/ 146 h 180"/>
                <a:gd name="T62" fmla="*/ 882 w 933"/>
                <a:gd name="T63" fmla="*/ 137 h 180"/>
                <a:gd name="T64" fmla="*/ 933 w 933"/>
                <a:gd name="T65" fmla="*/ 129 h 180"/>
                <a:gd name="T66" fmla="*/ 920 w 933"/>
                <a:gd name="T67" fmla="*/ 113 h 180"/>
                <a:gd name="T68" fmla="*/ 907 w 933"/>
                <a:gd name="T69" fmla="*/ 99 h 180"/>
                <a:gd name="T70" fmla="*/ 893 w 933"/>
                <a:gd name="T71" fmla="*/ 85 h 180"/>
                <a:gd name="T72" fmla="*/ 878 w 933"/>
                <a:gd name="T73" fmla="*/ 72 h 180"/>
                <a:gd name="T74" fmla="*/ 858 w 933"/>
                <a:gd name="T75" fmla="*/ 59 h 180"/>
                <a:gd name="T76" fmla="*/ 837 w 933"/>
                <a:gd name="T77" fmla="*/ 47 h 180"/>
                <a:gd name="T78" fmla="*/ 813 w 933"/>
                <a:gd name="T79" fmla="*/ 35 h 180"/>
                <a:gd name="T80" fmla="*/ 785 w 933"/>
                <a:gd name="T81" fmla="*/ 26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80"/>
                <a:gd name="T125" fmla="*/ 933 w 933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auto">
            <a:xfrm>
              <a:off x="4676" y="2737"/>
              <a:ext cx="311" cy="79"/>
            </a:xfrm>
            <a:custGeom>
              <a:avLst/>
              <a:gdLst>
                <a:gd name="T0" fmla="*/ 785 w 933"/>
                <a:gd name="T1" fmla="*/ 23 h 158"/>
                <a:gd name="T2" fmla="*/ 686 w 933"/>
                <a:gd name="T3" fmla="*/ 12 h 158"/>
                <a:gd name="T4" fmla="*/ 588 w 933"/>
                <a:gd name="T5" fmla="*/ 7 h 158"/>
                <a:gd name="T6" fmla="*/ 490 w 933"/>
                <a:gd name="T7" fmla="*/ 2 h 158"/>
                <a:gd name="T8" fmla="*/ 392 w 933"/>
                <a:gd name="T9" fmla="*/ 2 h 158"/>
                <a:gd name="T10" fmla="*/ 293 w 933"/>
                <a:gd name="T11" fmla="*/ 0 h 158"/>
                <a:gd name="T12" fmla="*/ 196 w 933"/>
                <a:gd name="T13" fmla="*/ 2 h 158"/>
                <a:gd name="T14" fmla="*/ 97 w 933"/>
                <a:gd name="T15" fmla="*/ 2 h 158"/>
                <a:gd name="T16" fmla="*/ 0 w 933"/>
                <a:gd name="T17" fmla="*/ 4 h 158"/>
                <a:gd name="T18" fmla="*/ 1 w 933"/>
                <a:gd name="T19" fmla="*/ 17 h 158"/>
                <a:gd name="T20" fmla="*/ 3 w 933"/>
                <a:gd name="T21" fmla="*/ 30 h 158"/>
                <a:gd name="T22" fmla="*/ 4 w 933"/>
                <a:gd name="T23" fmla="*/ 44 h 158"/>
                <a:gd name="T24" fmla="*/ 7 w 933"/>
                <a:gd name="T25" fmla="*/ 58 h 158"/>
                <a:gd name="T26" fmla="*/ 8 w 933"/>
                <a:gd name="T27" fmla="*/ 71 h 158"/>
                <a:gd name="T28" fmla="*/ 10 w 933"/>
                <a:gd name="T29" fmla="*/ 85 h 158"/>
                <a:gd name="T30" fmla="*/ 11 w 933"/>
                <a:gd name="T31" fmla="*/ 98 h 158"/>
                <a:gd name="T32" fmla="*/ 14 w 933"/>
                <a:gd name="T33" fmla="*/ 113 h 158"/>
                <a:gd name="T34" fmla="*/ 73 w 933"/>
                <a:gd name="T35" fmla="*/ 122 h 158"/>
                <a:gd name="T36" fmla="*/ 133 w 933"/>
                <a:gd name="T37" fmla="*/ 131 h 158"/>
                <a:gd name="T38" fmla="*/ 193 w 933"/>
                <a:gd name="T39" fmla="*/ 139 h 158"/>
                <a:gd name="T40" fmla="*/ 257 w 933"/>
                <a:gd name="T41" fmla="*/ 147 h 158"/>
                <a:gd name="T42" fmla="*/ 320 w 933"/>
                <a:gd name="T43" fmla="*/ 151 h 158"/>
                <a:gd name="T44" fmla="*/ 385 w 933"/>
                <a:gd name="T45" fmla="*/ 156 h 158"/>
                <a:gd name="T46" fmla="*/ 450 w 933"/>
                <a:gd name="T47" fmla="*/ 157 h 158"/>
                <a:gd name="T48" fmla="*/ 519 w 933"/>
                <a:gd name="T49" fmla="*/ 158 h 158"/>
                <a:gd name="T50" fmla="*/ 577 w 933"/>
                <a:gd name="T51" fmla="*/ 157 h 158"/>
                <a:gd name="T52" fmla="*/ 632 w 933"/>
                <a:gd name="T53" fmla="*/ 155 h 158"/>
                <a:gd name="T54" fmla="*/ 684 w 933"/>
                <a:gd name="T55" fmla="*/ 149 h 158"/>
                <a:gd name="T56" fmla="*/ 737 w 933"/>
                <a:gd name="T57" fmla="*/ 144 h 158"/>
                <a:gd name="T58" fmla="*/ 786 w 933"/>
                <a:gd name="T59" fmla="*/ 136 h 158"/>
                <a:gd name="T60" fmla="*/ 834 w 933"/>
                <a:gd name="T61" fmla="*/ 128 h 158"/>
                <a:gd name="T62" fmla="*/ 882 w 933"/>
                <a:gd name="T63" fmla="*/ 119 h 158"/>
                <a:gd name="T64" fmla="*/ 933 w 933"/>
                <a:gd name="T65" fmla="*/ 113 h 158"/>
                <a:gd name="T66" fmla="*/ 920 w 933"/>
                <a:gd name="T67" fmla="*/ 100 h 158"/>
                <a:gd name="T68" fmla="*/ 907 w 933"/>
                <a:gd name="T69" fmla="*/ 88 h 158"/>
                <a:gd name="T70" fmla="*/ 893 w 933"/>
                <a:gd name="T71" fmla="*/ 76 h 158"/>
                <a:gd name="T72" fmla="*/ 878 w 933"/>
                <a:gd name="T73" fmla="*/ 64 h 158"/>
                <a:gd name="T74" fmla="*/ 858 w 933"/>
                <a:gd name="T75" fmla="*/ 53 h 158"/>
                <a:gd name="T76" fmla="*/ 837 w 933"/>
                <a:gd name="T77" fmla="*/ 41 h 158"/>
                <a:gd name="T78" fmla="*/ 813 w 933"/>
                <a:gd name="T79" fmla="*/ 30 h 158"/>
                <a:gd name="T80" fmla="*/ 785 w 933"/>
                <a:gd name="T81" fmla="*/ 23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58"/>
                <a:gd name="T125" fmla="*/ 933 w 933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auto">
            <a:xfrm>
              <a:off x="4676" y="2737"/>
              <a:ext cx="311" cy="68"/>
            </a:xfrm>
            <a:custGeom>
              <a:avLst/>
              <a:gdLst>
                <a:gd name="T0" fmla="*/ 785 w 933"/>
                <a:gd name="T1" fmla="*/ 19 h 136"/>
                <a:gd name="T2" fmla="*/ 686 w 933"/>
                <a:gd name="T3" fmla="*/ 10 h 136"/>
                <a:gd name="T4" fmla="*/ 588 w 933"/>
                <a:gd name="T5" fmla="*/ 6 h 136"/>
                <a:gd name="T6" fmla="*/ 490 w 933"/>
                <a:gd name="T7" fmla="*/ 0 h 136"/>
                <a:gd name="T8" fmla="*/ 392 w 933"/>
                <a:gd name="T9" fmla="*/ 0 h 136"/>
                <a:gd name="T10" fmla="*/ 293 w 933"/>
                <a:gd name="T11" fmla="*/ 0 h 136"/>
                <a:gd name="T12" fmla="*/ 196 w 933"/>
                <a:gd name="T13" fmla="*/ 0 h 136"/>
                <a:gd name="T14" fmla="*/ 97 w 933"/>
                <a:gd name="T15" fmla="*/ 2 h 136"/>
                <a:gd name="T16" fmla="*/ 0 w 933"/>
                <a:gd name="T17" fmla="*/ 3 h 136"/>
                <a:gd name="T18" fmla="*/ 1 w 933"/>
                <a:gd name="T19" fmla="*/ 15 h 136"/>
                <a:gd name="T20" fmla="*/ 3 w 933"/>
                <a:gd name="T21" fmla="*/ 27 h 136"/>
                <a:gd name="T22" fmla="*/ 4 w 933"/>
                <a:gd name="T23" fmla="*/ 38 h 136"/>
                <a:gd name="T24" fmla="*/ 7 w 933"/>
                <a:gd name="T25" fmla="*/ 50 h 136"/>
                <a:gd name="T26" fmla="*/ 8 w 933"/>
                <a:gd name="T27" fmla="*/ 62 h 136"/>
                <a:gd name="T28" fmla="*/ 10 w 933"/>
                <a:gd name="T29" fmla="*/ 74 h 136"/>
                <a:gd name="T30" fmla="*/ 11 w 933"/>
                <a:gd name="T31" fmla="*/ 85 h 136"/>
                <a:gd name="T32" fmla="*/ 14 w 933"/>
                <a:gd name="T33" fmla="*/ 97 h 136"/>
                <a:gd name="T34" fmla="*/ 73 w 933"/>
                <a:gd name="T35" fmla="*/ 105 h 136"/>
                <a:gd name="T36" fmla="*/ 133 w 933"/>
                <a:gd name="T37" fmla="*/ 113 h 136"/>
                <a:gd name="T38" fmla="*/ 193 w 933"/>
                <a:gd name="T39" fmla="*/ 119 h 136"/>
                <a:gd name="T40" fmla="*/ 257 w 933"/>
                <a:gd name="T41" fmla="*/ 126 h 136"/>
                <a:gd name="T42" fmla="*/ 320 w 933"/>
                <a:gd name="T43" fmla="*/ 128 h 136"/>
                <a:gd name="T44" fmla="*/ 385 w 933"/>
                <a:gd name="T45" fmla="*/ 132 h 136"/>
                <a:gd name="T46" fmla="*/ 450 w 933"/>
                <a:gd name="T47" fmla="*/ 135 h 136"/>
                <a:gd name="T48" fmla="*/ 519 w 933"/>
                <a:gd name="T49" fmla="*/ 136 h 136"/>
                <a:gd name="T50" fmla="*/ 577 w 933"/>
                <a:gd name="T51" fmla="*/ 135 h 136"/>
                <a:gd name="T52" fmla="*/ 632 w 933"/>
                <a:gd name="T53" fmla="*/ 132 h 136"/>
                <a:gd name="T54" fmla="*/ 684 w 933"/>
                <a:gd name="T55" fmla="*/ 127 h 136"/>
                <a:gd name="T56" fmla="*/ 737 w 933"/>
                <a:gd name="T57" fmla="*/ 123 h 136"/>
                <a:gd name="T58" fmla="*/ 786 w 933"/>
                <a:gd name="T59" fmla="*/ 117 h 136"/>
                <a:gd name="T60" fmla="*/ 834 w 933"/>
                <a:gd name="T61" fmla="*/ 110 h 136"/>
                <a:gd name="T62" fmla="*/ 882 w 933"/>
                <a:gd name="T63" fmla="*/ 102 h 136"/>
                <a:gd name="T64" fmla="*/ 933 w 933"/>
                <a:gd name="T65" fmla="*/ 97 h 136"/>
                <a:gd name="T66" fmla="*/ 920 w 933"/>
                <a:gd name="T67" fmla="*/ 85 h 136"/>
                <a:gd name="T68" fmla="*/ 907 w 933"/>
                <a:gd name="T69" fmla="*/ 75 h 136"/>
                <a:gd name="T70" fmla="*/ 893 w 933"/>
                <a:gd name="T71" fmla="*/ 64 h 136"/>
                <a:gd name="T72" fmla="*/ 878 w 933"/>
                <a:gd name="T73" fmla="*/ 54 h 136"/>
                <a:gd name="T74" fmla="*/ 858 w 933"/>
                <a:gd name="T75" fmla="*/ 44 h 136"/>
                <a:gd name="T76" fmla="*/ 837 w 933"/>
                <a:gd name="T77" fmla="*/ 34 h 136"/>
                <a:gd name="T78" fmla="*/ 813 w 933"/>
                <a:gd name="T79" fmla="*/ 27 h 136"/>
                <a:gd name="T80" fmla="*/ 785 w 933"/>
                <a:gd name="T81" fmla="*/ 19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36"/>
                <a:gd name="T125" fmla="*/ 933 w 933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auto">
            <a:xfrm>
              <a:off x="4676" y="2735"/>
              <a:ext cx="311" cy="58"/>
            </a:xfrm>
            <a:custGeom>
              <a:avLst/>
              <a:gdLst>
                <a:gd name="T0" fmla="*/ 785 w 933"/>
                <a:gd name="T1" fmla="*/ 18 h 115"/>
                <a:gd name="T2" fmla="*/ 686 w 933"/>
                <a:gd name="T3" fmla="*/ 10 h 115"/>
                <a:gd name="T4" fmla="*/ 588 w 933"/>
                <a:gd name="T5" fmla="*/ 5 h 115"/>
                <a:gd name="T6" fmla="*/ 490 w 933"/>
                <a:gd name="T7" fmla="*/ 1 h 115"/>
                <a:gd name="T8" fmla="*/ 392 w 933"/>
                <a:gd name="T9" fmla="*/ 1 h 115"/>
                <a:gd name="T10" fmla="*/ 293 w 933"/>
                <a:gd name="T11" fmla="*/ 0 h 115"/>
                <a:gd name="T12" fmla="*/ 196 w 933"/>
                <a:gd name="T13" fmla="*/ 1 h 115"/>
                <a:gd name="T14" fmla="*/ 97 w 933"/>
                <a:gd name="T15" fmla="*/ 1 h 115"/>
                <a:gd name="T16" fmla="*/ 0 w 933"/>
                <a:gd name="T17" fmla="*/ 4 h 115"/>
                <a:gd name="T18" fmla="*/ 1 w 933"/>
                <a:gd name="T19" fmla="*/ 13 h 115"/>
                <a:gd name="T20" fmla="*/ 3 w 933"/>
                <a:gd name="T21" fmla="*/ 23 h 115"/>
                <a:gd name="T22" fmla="*/ 4 w 933"/>
                <a:gd name="T23" fmla="*/ 32 h 115"/>
                <a:gd name="T24" fmla="*/ 7 w 933"/>
                <a:gd name="T25" fmla="*/ 43 h 115"/>
                <a:gd name="T26" fmla="*/ 8 w 933"/>
                <a:gd name="T27" fmla="*/ 52 h 115"/>
                <a:gd name="T28" fmla="*/ 10 w 933"/>
                <a:gd name="T29" fmla="*/ 63 h 115"/>
                <a:gd name="T30" fmla="*/ 11 w 933"/>
                <a:gd name="T31" fmla="*/ 72 h 115"/>
                <a:gd name="T32" fmla="*/ 14 w 933"/>
                <a:gd name="T33" fmla="*/ 82 h 115"/>
                <a:gd name="T34" fmla="*/ 73 w 933"/>
                <a:gd name="T35" fmla="*/ 89 h 115"/>
                <a:gd name="T36" fmla="*/ 133 w 933"/>
                <a:gd name="T37" fmla="*/ 95 h 115"/>
                <a:gd name="T38" fmla="*/ 193 w 933"/>
                <a:gd name="T39" fmla="*/ 100 h 115"/>
                <a:gd name="T40" fmla="*/ 257 w 933"/>
                <a:gd name="T41" fmla="*/ 106 h 115"/>
                <a:gd name="T42" fmla="*/ 320 w 933"/>
                <a:gd name="T43" fmla="*/ 108 h 115"/>
                <a:gd name="T44" fmla="*/ 385 w 933"/>
                <a:gd name="T45" fmla="*/ 112 h 115"/>
                <a:gd name="T46" fmla="*/ 450 w 933"/>
                <a:gd name="T47" fmla="*/ 113 h 115"/>
                <a:gd name="T48" fmla="*/ 519 w 933"/>
                <a:gd name="T49" fmla="*/ 115 h 115"/>
                <a:gd name="T50" fmla="*/ 577 w 933"/>
                <a:gd name="T51" fmla="*/ 113 h 115"/>
                <a:gd name="T52" fmla="*/ 632 w 933"/>
                <a:gd name="T53" fmla="*/ 112 h 115"/>
                <a:gd name="T54" fmla="*/ 684 w 933"/>
                <a:gd name="T55" fmla="*/ 108 h 115"/>
                <a:gd name="T56" fmla="*/ 737 w 933"/>
                <a:gd name="T57" fmla="*/ 104 h 115"/>
                <a:gd name="T58" fmla="*/ 786 w 933"/>
                <a:gd name="T59" fmla="*/ 98 h 115"/>
                <a:gd name="T60" fmla="*/ 834 w 933"/>
                <a:gd name="T61" fmla="*/ 93 h 115"/>
                <a:gd name="T62" fmla="*/ 882 w 933"/>
                <a:gd name="T63" fmla="*/ 86 h 115"/>
                <a:gd name="T64" fmla="*/ 933 w 933"/>
                <a:gd name="T65" fmla="*/ 82 h 115"/>
                <a:gd name="T66" fmla="*/ 920 w 933"/>
                <a:gd name="T67" fmla="*/ 72 h 115"/>
                <a:gd name="T68" fmla="*/ 907 w 933"/>
                <a:gd name="T69" fmla="*/ 63 h 115"/>
                <a:gd name="T70" fmla="*/ 893 w 933"/>
                <a:gd name="T71" fmla="*/ 55 h 115"/>
                <a:gd name="T72" fmla="*/ 878 w 933"/>
                <a:gd name="T73" fmla="*/ 47 h 115"/>
                <a:gd name="T74" fmla="*/ 858 w 933"/>
                <a:gd name="T75" fmla="*/ 39 h 115"/>
                <a:gd name="T76" fmla="*/ 837 w 933"/>
                <a:gd name="T77" fmla="*/ 31 h 115"/>
                <a:gd name="T78" fmla="*/ 813 w 933"/>
                <a:gd name="T79" fmla="*/ 23 h 115"/>
                <a:gd name="T80" fmla="*/ 785 w 933"/>
                <a:gd name="T81" fmla="*/ 18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15"/>
                <a:gd name="T125" fmla="*/ 933 w 933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auto">
            <a:xfrm>
              <a:off x="4938" y="2643"/>
              <a:ext cx="325" cy="169"/>
            </a:xfrm>
            <a:custGeom>
              <a:avLst/>
              <a:gdLst>
                <a:gd name="T0" fmla="*/ 975 w 975"/>
                <a:gd name="T1" fmla="*/ 70 h 338"/>
                <a:gd name="T2" fmla="*/ 808 w 975"/>
                <a:gd name="T3" fmla="*/ 25 h 338"/>
                <a:gd name="T4" fmla="*/ 660 w 975"/>
                <a:gd name="T5" fmla="*/ 2 h 338"/>
                <a:gd name="T6" fmla="*/ 525 w 975"/>
                <a:gd name="T7" fmla="*/ 0 h 338"/>
                <a:gd name="T8" fmla="*/ 403 w 975"/>
                <a:gd name="T9" fmla="*/ 17 h 338"/>
                <a:gd name="T10" fmla="*/ 290 w 975"/>
                <a:gd name="T11" fmla="*/ 48 h 338"/>
                <a:gd name="T12" fmla="*/ 186 w 975"/>
                <a:gd name="T13" fmla="*/ 94 h 338"/>
                <a:gd name="T14" fmla="*/ 90 w 975"/>
                <a:gd name="T15" fmla="*/ 150 h 338"/>
                <a:gd name="T16" fmla="*/ 0 w 975"/>
                <a:gd name="T17" fmla="*/ 214 h 338"/>
                <a:gd name="T18" fmla="*/ 14 w 975"/>
                <a:gd name="T19" fmla="*/ 233 h 338"/>
                <a:gd name="T20" fmla="*/ 32 w 975"/>
                <a:gd name="T21" fmla="*/ 252 h 338"/>
                <a:gd name="T22" fmla="*/ 52 w 975"/>
                <a:gd name="T23" fmla="*/ 267 h 338"/>
                <a:gd name="T24" fmla="*/ 76 w 975"/>
                <a:gd name="T25" fmla="*/ 283 h 338"/>
                <a:gd name="T26" fmla="*/ 101 w 975"/>
                <a:gd name="T27" fmla="*/ 295 h 338"/>
                <a:gd name="T28" fmla="*/ 131 w 975"/>
                <a:gd name="T29" fmla="*/ 305 h 338"/>
                <a:gd name="T30" fmla="*/ 163 w 975"/>
                <a:gd name="T31" fmla="*/ 313 h 338"/>
                <a:gd name="T32" fmla="*/ 200 w 975"/>
                <a:gd name="T33" fmla="*/ 321 h 338"/>
                <a:gd name="T34" fmla="*/ 273 w 975"/>
                <a:gd name="T35" fmla="*/ 322 h 338"/>
                <a:gd name="T36" fmla="*/ 348 w 975"/>
                <a:gd name="T37" fmla="*/ 325 h 338"/>
                <a:gd name="T38" fmla="*/ 423 w 975"/>
                <a:gd name="T39" fmla="*/ 326 h 338"/>
                <a:gd name="T40" fmla="*/ 499 w 975"/>
                <a:gd name="T41" fmla="*/ 329 h 338"/>
                <a:gd name="T42" fmla="*/ 573 w 975"/>
                <a:gd name="T43" fmla="*/ 330 h 338"/>
                <a:gd name="T44" fmla="*/ 648 w 975"/>
                <a:gd name="T45" fmla="*/ 333 h 338"/>
                <a:gd name="T46" fmla="*/ 722 w 975"/>
                <a:gd name="T47" fmla="*/ 334 h 338"/>
                <a:gd name="T48" fmla="*/ 799 w 975"/>
                <a:gd name="T49" fmla="*/ 338 h 338"/>
                <a:gd name="T50" fmla="*/ 841 w 975"/>
                <a:gd name="T51" fmla="*/ 331 h 338"/>
                <a:gd name="T52" fmla="*/ 875 w 975"/>
                <a:gd name="T53" fmla="*/ 313 h 338"/>
                <a:gd name="T54" fmla="*/ 900 w 975"/>
                <a:gd name="T55" fmla="*/ 286 h 338"/>
                <a:gd name="T56" fmla="*/ 921 w 975"/>
                <a:gd name="T57" fmla="*/ 250 h 338"/>
                <a:gd name="T58" fmla="*/ 935 w 975"/>
                <a:gd name="T59" fmla="*/ 209 h 338"/>
                <a:gd name="T60" fmla="*/ 950 w 975"/>
                <a:gd name="T61" fmla="*/ 163 h 338"/>
                <a:gd name="T62" fmla="*/ 961 w 975"/>
                <a:gd name="T63" fmla="*/ 116 h 338"/>
                <a:gd name="T64" fmla="*/ 975 w 975"/>
                <a:gd name="T65" fmla="*/ 70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5"/>
                <a:gd name="T100" fmla="*/ 0 h 338"/>
                <a:gd name="T101" fmla="*/ 975 w 975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auto">
            <a:xfrm>
              <a:off x="4949" y="2648"/>
              <a:ext cx="303" cy="157"/>
            </a:xfrm>
            <a:custGeom>
              <a:avLst/>
              <a:gdLst>
                <a:gd name="T0" fmla="*/ 909 w 909"/>
                <a:gd name="T1" fmla="*/ 66 h 315"/>
                <a:gd name="T2" fmla="*/ 753 w 909"/>
                <a:gd name="T3" fmla="*/ 22 h 315"/>
                <a:gd name="T4" fmla="*/ 615 w 909"/>
                <a:gd name="T5" fmla="*/ 1 h 315"/>
                <a:gd name="T6" fmla="*/ 488 w 909"/>
                <a:gd name="T7" fmla="*/ 0 h 315"/>
                <a:gd name="T8" fmla="*/ 375 w 909"/>
                <a:gd name="T9" fmla="*/ 16 h 315"/>
                <a:gd name="T10" fmla="*/ 269 w 909"/>
                <a:gd name="T11" fmla="*/ 46 h 315"/>
                <a:gd name="T12" fmla="*/ 173 w 909"/>
                <a:gd name="T13" fmla="*/ 87 h 315"/>
                <a:gd name="T14" fmla="*/ 83 w 909"/>
                <a:gd name="T15" fmla="*/ 138 h 315"/>
                <a:gd name="T16" fmla="*/ 0 w 909"/>
                <a:gd name="T17" fmla="*/ 198 h 315"/>
                <a:gd name="T18" fmla="*/ 11 w 909"/>
                <a:gd name="T19" fmla="*/ 217 h 315"/>
                <a:gd name="T20" fmla="*/ 28 w 909"/>
                <a:gd name="T21" fmla="*/ 235 h 315"/>
                <a:gd name="T22" fmla="*/ 48 w 909"/>
                <a:gd name="T23" fmla="*/ 249 h 315"/>
                <a:gd name="T24" fmla="*/ 70 w 909"/>
                <a:gd name="T25" fmla="*/ 264 h 315"/>
                <a:gd name="T26" fmla="*/ 94 w 909"/>
                <a:gd name="T27" fmla="*/ 274 h 315"/>
                <a:gd name="T28" fmla="*/ 122 w 909"/>
                <a:gd name="T29" fmla="*/ 285 h 315"/>
                <a:gd name="T30" fmla="*/ 152 w 909"/>
                <a:gd name="T31" fmla="*/ 291 h 315"/>
                <a:gd name="T32" fmla="*/ 186 w 909"/>
                <a:gd name="T33" fmla="*/ 298 h 315"/>
                <a:gd name="T34" fmla="*/ 255 w 909"/>
                <a:gd name="T35" fmla="*/ 299 h 315"/>
                <a:gd name="T36" fmla="*/ 324 w 909"/>
                <a:gd name="T37" fmla="*/ 301 h 315"/>
                <a:gd name="T38" fmla="*/ 393 w 909"/>
                <a:gd name="T39" fmla="*/ 303 h 315"/>
                <a:gd name="T40" fmla="*/ 464 w 909"/>
                <a:gd name="T41" fmla="*/ 305 h 315"/>
                <a:gd name="T42" fmla="*/ 533 w 909"/>
                <a:gd name="T43" fmla="*/ 307 h 315"/>
                <a:gd name="T44" fmla="*/ 604 w 909"/>
                <a:gd name="T45" fmla="*/ 309 h 315"/>
                <a:gd name="T46" fmla="*/ 673 w 909"/>
                <a:gd name="T47" fmla="*/ 312 h 315"/>
                <a:gd name="T48" fmla="*/ 743 w 909"/>
                <a:gd name="T49" fmla="*/ 315 h 315"/>
                <a:gd name="T50" fmla="*/ 783 w 909"/>
                <a:gd name="T51" fmla="*/ 308 h 315"/>
                <a:gd name="T52" fmla="*/ 814 w 909"/>
                <a:gd name="T53" fmla="*/ 292 h 315"/>
                <a:gd name="T54" fmla="*/ 838 w 909"/>
                <a:gd name="T55" fmla="*/ 266 h 315"/>
                <a:gd name="T56" fmla="*/ 858 w 909"/>
                <a:gd name="T57" fmla="*/ 234 h 315"/>
                <a:gd name="T58" fmla="*/ 872 w 909"/>
                <a:gd name="T59" fmla="*/ 194 h 315"/>
                <a:gd name="T60" fmla="*/ 885 w 909"/>
                <a:gd name="T61" fmla="*/ 153 h 315"/>
                <a:gd name="T62" fmla="*/ 896 w 909"/>
                <a:gd name="T63" fmla="*/ 108 h 315"/>
                <a:gd name="T64" fmla="*/ 909 w 909"/>
                <a:gd name="T65" fmla="*/ 66 h 3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9"/>
                <a:gd name="T100" fmla="*/ 0 h 315"/>
                <a:gd name="T101" fmla="*/ 909 w 909"/>
                <a:gd name="T102" fmla="*/ 315 h 3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auto">
            <a:xfrm>
              <a:off x="4960" y="2653"/>
              <a:ext cx="281" cy="145"/>
            </a:xfrm>
            <a:custGeom>
              <a:avLst/>
              <a:gdLst>
                <a:gd name="T0" fmla="*/ 843 w 843"/>
                <a:gd name="T1" fmla="*/ 61 h 291"/>
                <a:gd name="T2" fmla="*/ 700 w 843"/>
                <a:gd name="T3" fmla="*/ 21 h 291"/>
                <a:gd name="T4" fmla="*/ 572 w 843"/>
                <a:gd name="T5" fmla="*/ 1 h 291"/>
                <a:gd name="T6" fmla="*/ 454 w 843"/>
                <a:gd name="T7" fmla="*/ 0 h 291"/>
                <a:gd name="T8" fmla="*/ 349 w 843"/>
                <a:gd name="T9" fmla="*/ 14 h 291"/>
                <a:gd name="T10" fmla="*/ 250 w 843"/>
                <a:gd name="T11" fmla="*/ 42 h 291"/>
                <a:gd name="T12" fmla="*/ 161 w 843"/>
                <a:gd name="T13" fmla="*/ 81 h 291"/>
                <a:gd name="T14" fmla="*/ 78 w 843"/>
                <a:gd name="T15" fmla="*/ 128 h 291"/>
                <a:gd name="T16" fmla="*/ 0 w 843"/>
                <a:gd name="T17" fmla="*/ 184 h 291"/>
                <a:gd name="T18" fmla="*/ 11 w 843"/>
                <a:gd name="T19" fmla="*/ 201 h 291"/>
                <a:gd name="T20" fmla="*/ 27 w 843"/>
                <a:gd name="T21" fmla="*/ 218 h 291"/>
                <a:gd name="T22" fmla="*/ 44 w 843"/>
                <a:gd name="T23" fmla="*/ 231 h 291"/>
                <a:gd name="T24" fmla="*/ 66 w 843"/>
                <a:gd name="T25" fmla="*/ 244 h 291"/>
                <a:gd name="T26" fmla="*/ 87 w 843"/>
                <a:gd name="T27" fmla="*/ 255 h 291"/>
                <a:gd name="T28" fmla="*/ 113 w 843"/>
                <a:gd name="T29" fmla="*/ 264 h 291"/>
                <a:gd name="T30" fmla="*/ 141 w 843"/>
                <a:gd name="T31" fmla="*/ 270 h 291"/>
                <a:gd name="T32" fmla="*/ 172 w 843"/>
                <a:gd name="T33" fmla="*/ 276 h 291"/>
                <a:gd name="T34" fmla="*/ 236 w 843"/>
                <a:gd name="T35" fmla="*/ 277 h 291"/>
                <a:gd name="T36" fmla="*/ 301 w 843"/>
                <a:gd name="T37" fmla="*/ 279 h 291"/>
                <a:gd name="T38" fmla="*/ 366 w 843"/>
                <a:gd name="T39" fmla="*/ 281 h 291"/>
                <a:gd name="T40" fmla="*/ 431 w 843"/>
                <a:gd name="T41" fmla="*/ 283 h 291"/>
                <a:gd name="T42" fmla="*/ 494 w 843"/>
                <a:gd name="T43" fmla="*/ 285 h 291"/>
                <a:gd name="T44" fmla="*/ 560 w 843"/>
                <a:gd name="T45" fmla="*/ 287 h 291"/>
                <a:gd name="T46" fmla="*/ 624 w 843"/>
                <a:gd name="T47" fmla="*/ 289 h 291"/>
                <a:gd name="T48" fmla="*/ 690 w 843"/>
                <a:gd name="T49" fmla="*/ 291 h 291"/>
                <a:gd name="T50" fmla="*/ 726 w 843"/>
                <a:gd name="T51" fmla="*/ 285 h 291"/>
                <a:gd name="T52" fmla="*/ 755 w 843"/>
                <a:gd name="T53" fmla="*/ 270 h 291"/>
                <a:gd name="T54" fmla="*/ 778 w 843"/>
                <a:gd name="T55" fmla="*/ 245 h 291"/>
                <a:gd name="T56" fmla="*/ 796 w 843"/>
                <a:gd name="T57" fmla="*/ 215 h 291"/>
                <a:gd name="T58" fmla="*/ 809 w 843"/>
                <a:gd name="T59" fmla="*/ 179 h 291"/>
                <a:gd name="T60" fmla="*/ 820 w 843"/>
                <a:gd name="T61" fmla="*/ 140 h 291"/>
                <a:gd name="T62" fmla="*/ 830 w 843"/>
                <a:gd name="T63" fmla="*/ 99 h 291"/>
                <a:gd name="T64" fmla="*/ 843 w 843"/>
                <a:gd name="T65" fmla="*/ 61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3"/>
                <a:gd name="T100" fmla="*/ 0 h 291"/>
                <a:gd name="T101" fmla="*/ 843 w 843"/>
                <a:gd name="T102" fmla="*/ 291 h 2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auto">
            <a:xfrm>
              <a:off x="4971" y="2656"/>
              <a:ext cx="258" cy="136"/>
            </a:xfrm>
            <a:custGeom>
              <a:avLst/>
              <a:gdLst>
                <a:gd name="T0" fmla="*/ 775 w 775"/>
                <a:gd name="T1" fmla="*/ 57 h 270"/>
                <a:gd name="T2" fmla="*/ 644 w 775"/>
                <a:gd name="T3" fmla="*/ 19 h 270"/>
                <a:gd name="T4" fmla="*/ 525 w 775"/>
                <a:gd name="T5" fmla="*/ 1 h 270"/>
                <a:gd name="T6" fmla="*/ 418 w 775"/>
                <a:gd name="T7" fmla="*/ 0 h 270"/>
                <a:gd name="T8" fmla="*/ 320 w 775"/>
                <a:gd name="T9" fmla="*/ 13 h 270"/>
                <a:gd name="T10" fmla="*/ 230 w 775"/>
                <a:gd name="T11" fmla="*/ 38 h 270"/>
                <a:gd name="T12" fmla="*/ 148 w 775"/>
                <a:gd name="T13" fmla="*/ 74 h 270"/>
                <a:gd name="T14" fmla="*/ 72 w 775"/>
                <a:gd name="T15" fmla="*/ 119 h 270"/>
                <a:gd name="T16" fmla="*/ 0 w 775"/>
                <a:gd name="T17" fmla="*/ 170 h 270"/>
                <a:gd name="T18" fmla="*/ 11 w 775"/>
                <a:gd name="T19" fmla="*/ 185 h 270"/>
                <a:gd name="T20" fmla="*/ 25 w 775"/>
                <a:gd name="T21" fmla="*/ 201 h 270"/>
                <a:gd name="T22" fmla="*/ 41 w 775"/>
                <a:gd name="T23" fmla="*/ 213 h 270"/>
                <a:gd name="T24" fmla="*/ 61 w 775"/>
                <a:gd name="T25" fmla="*/ 226 h 270"/>
                <a:gd name="T26" fmla="*/ 80 w 775"/>
                <a:gd name="T27" fmla="*/ 235 h 270"/>
                <a:gd name="T28" fmla="*/ 104 w 775"/>
                <a:gd name="T29" fmla="*/ 243 h 270"/>
                <a:gd name="T30" fmla="*/ 130 w 775"/>
                <a:gd name="T31" fmla="*/ 249 h 270"/>
                <a:gd name="T32" fmla="*/ 158 w 775"/>
                <a:gd name="T33" fmla="*/ 254 h 270"/>
                <a:gd name="T34" fmla="*/ 217 w 775"/>
                <a:gd name="T35" fmla="*/ 256 h 270"/>
                <a:gd name="T36" fmla="*/ 277 w 775"/>
                <a:gd name="T37" fmla="*/ 258 h 270"/>
                <a:gd name="T38" fmla="*/ 336 w 775"/>
                <a:gd name="T39" fmla="*/ 260 h 270"/>
                <a:gd name="T40" fmla="*/ 395 w 775"/>
                <a:gd name="T41" fmla="*/ 262 h 270"/>
                <a:gd name="T42" fmla="*/ 454 w 775"/>
                <a:gd name="T43" fmla="*/ 264 h 270"/>
                <a:gd name="T44" fmla="*/ 514 w 775"/>
                <a:gd name="T45" fmla="*/ 266 h 270"/>
                <a:gd name="T46" fmla="*/ 573 w 775"/>
                <a:gd name="T47" fmla="*/ 268 h 270"/>
                <a:gd name="T48" fmla="*/ 634 w 775"/>
                <a:gd name="T49" fmla="*/ 270 h 270"/>
                <a:gd name="T50" fmla="*/ 668 w 775"/>
                <a:gd name="T51" fmla="*/ 264 h 270"/>
                <a:gd name="T52" fmla="*/ 694 w 775"/>
                <a:gd name="T53" fmla="*/ 249 h 270"/>
                <a:gd name="T54" fmla="*/ 714 w 775"/>
                <a:gd name="T55" fmla="*/ 226 h 270"/>
                <a:gd name="T56" fmla="*/ 731 w 775"/>
                <a:gd name="T57" fmla="*/ 198 h 270"/>
                <a:gd name="T58" fmla="*/ 744 w 775"/>
                <a:gd name="T59" fmla="*/ 164 h 270"/>
                <a:gd name="T60" fmla="*/ 755 w 775"/>
                <a:gd name="T61" fmla="*/ 129 h 270"/>
                <a:gd name="T62" fmla="*/ 763 w 775"/>
                <a:gd name="T63" fmla="*/ 93 h 270"/>
                <a:gd name="T64" fmla="*/ 775 w 775"/>
                <a:gd name="T65" fmla="*/ 57 h 2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5"/>
                <a:gd name="T100" fmla="*/ 0 h 270"/>
                <a:gd name="T101" fmla="*/ 775 w 775"/>
                <a:gd name="T102" fmla="*/ 270 h 2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auto">
            <a:xfrm>
              <a:off x="5004" y="2698"/>
              <a:ext cx="97" cy="164"/>
            </a:xfrm>
            <a:custGeom>
              <a:avLst/>
              <a:gdLst>
                <a:gd name="T0" fmla="*/ 240 w 289"/>
                <a:gd name="T1" fmla="*/ 280 h 329"/>
                <a:gd name="T2" fmla="*/ 246 w 289"/>
                <a:gd name="T3" fmla="*/ 244 h 329"/>
                <a:gd name="T4" fmla="*/ 251 w 289"/>
                <a:gd name="T5" fmla="*/ 209 h 329"/>
                <a:gd name="T6" fmla="*/ 257 w 289"/>
                <a:gd name="T7" fmla="*/ 174 h 329"/>
                <a:gd name="T8" fmla="*/ 264 w 289"/>
                <a:gd name="T9" fmla="*/ 140 h 329"/>
                <a:gd name="T10" fmla="*/ 270 w 289"/>
                <a:gd name="T11" fmla="*/ 105 h 329"/>
                <a:gd name="T12" fmla="*/ 277 w 289"/>
                <a:gd name="T13" fmla="*/ 69 h 329"/>
                <a:gd name="T14" fmla="*/ 282 w 289"/>
                <a:gd name="T15" fmla="*/ 34 h 329"/>
                <a:gd name="T16" fmla="*/ 289 w 289"/>
                <a:gd name="T17" fmla="*/ 0 h 329"/>
                <a:gd name="T18" fmla="*/ 225 w 289"/>
                <a:gd name="T19" fmla="*/ 1 h 329"/>
                <a:gd name="T20" fmla="*/ 168 w 289"/>
                <a:gd name="T21" fmla="*/ 12 h 329"/>
                <a:gd name="T22" fmla="*/ 119 w 289"/>
                <a:gd name="T23" fmla="*/ 30 h 329"/>
                <a:gd name="T24" fmla="*/ 79 w 289"/>
                <a:gd name="T25" fmla="*/ 56 h 329"/>
                <a:gd name="T26" fmla="*/ 45 w 289"/>
                <a:gd name="T27" fmla="*/ 90 h 329"/>
                <a:gd name="T28" fmla="*/ 21 w 289"/>
                <a:gd name="T29" fmla="*/ 133 h 329"/>
                <a:gd name="T30" fmla="*/ 6 w 289"/>
                <a:gd name="T31" fmla="*/ 184 h 329"/>
                <a:gd name="T32" fmla="*/ 0 w 289"/>
                <a:gd name="T33" fmla="*/ 246 h 329"/>
                <a:gd name="T34" fmla="*/ 16 w 289"/>
                <a:gd name="T35" fmla="*/ 286 h 329"/>
                <a:gd name="T36" fmla="*/ 38 w 289"/>
                <a:gd name="T37" fmla="*/ 312 h 329"/>
                <a:gd name="T38" fmla="*/ 64 w 289"/>
                <a:gd name="T39" fmla="*/ 325 h 329"/>
                <a:gd name="T40" fmla="*/ 96 w 289"/>
                <a:gd name="T41" fmla="*/ 329 h 329"/>
                <a:gd name="T42" fmla="*/ 129 w 289"/>
                <a:gd name="T43" fmla="*/ 323 h 329"/>
                <a:gd name="T44" fmla="*/ 164 w 289"/>
                <a:gd name="T45" fmla="*/ 311 h 329"/>
                <a:gd name="T46" fmla="*/ 202 w 289"/>
                <a:gd name="T47" fmla="*/ 295 h 329"/>
                <a:gd name="T48" fmla="*/ 240 w 289"/>
                <a:gd name="T49" fmla="*/ 280 h 3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9"/>
                <a:gd name="T76" fmla="*/ 0 h 329"/>
                <a:gd name="T77" fmla="*/ 289 w 289"/>
                <a:gd name="T78" fmla="*/ 329 h 3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auto">
            <a:xfrm>
              <a:off x="5017" y="2723"/>
              <a:ext cx="71" cy="120"/>
            </a:xfrm>
            <a:custGeom>
              <a:avLst/>
              <a:gdLst>
                <a:gd name="T0" fmla="*/ 177 w 212"/>
                <a:gd name="T1" fmla="*/ 204 h 240"/>
                <a:gd name="T2" fmla="*/ 181 w 212"/>
                <a:gd name="T3" fmla="*/ 178 h 240"/>
                <a:gd name="T4" fmla="*/ 185 w 212"/>
                <a:gd name="T5" fmla="*/ 153 h 240"/>
                <a:gd name="T6" fmla="*/ 189 w 212"/>
                <a:gd name="T7" fmla="*/ 127 h 240"/>
                <a:gd name="T8" fmla="*/ 195 w 212"/>
                <a:gd name="T9" fmla="*/ 102 h 240"/>
                <a:gd name="T10" fmla="*/ 199 w 212"/>
                <a:gd name="T11" fmla="*/ 76 h 240"/>
                <a:gd name="T12" fmla="*/ 203 w 212"/>
                <a:gd name="T13" fmla="*/ 51 h 240"/>
                <a:gd name="T14" fmla="*/ 208 w 212"/>
                <a:gd name="T15" fmla="*/ 25 h 240"/>
                <a:gd name="T16" fmla="*/ 212 w 212"/>
                <a:gd name="T17" fmla="*/ 0 h 240"/>
                <a:gd name="T18" fmla="*/ 164 w 212"/>
                <a:gd name="T19" fmla="*/ 0 h 240"/>
                <a:gd name="T20" fmla="*/ 123 w 212"/>
                <a:gd name="T21" fmla="*/ 8 h 240"/>
                <a:gd name="T22" fmla="*/ 88 w 212"/>
                <a:gd name="T23" fmla="*/ 21 h 240"/>
                <a:gd name="T24" fmla="*/ 58 w 212"/>
                <a:gd name="T25" fmla="*/ 41 h 240"/>
                <a:gd name="T26" fmla="*/ 33 w 212"/>
                <a:gd name="T27" fmla="*/ 64 h 240"/>
                <a:gd name="T28" fmla="*/ 16 w 212"/>
                <a:gd name="T29" fmla="*/ 95 h 240"/>
                <a:gd name="T30" fmla="*/ 4 w 212"/>
                <a:gd name="T31" fmla="*/ 133 h 240"/>
                <a:gd name="T32" fmla="*/ 0 w 212"/>
                <a:gd name="T33" fmla="*/ 179 h 240"/>
                <a:gd name="T34" fmla="*/ 11 w 212"/>
                <a:gd name="T35" fmla="*/ 208 h 240"/>
                <a:gd name="T36" fmla="*/ 27 w 212"/>
                <a:gd name="T37" fmla="*/ 227 h 240"/>
                <a:gd name="T38" fmla="*/ 47 w 212"/>
                <a:gd name="T39" fmla="*/ 238 h 240"/>
                <a:gd name="T40" fmla="*/ 71 w 212"/>
                <a:gd name="T41" fmla="*/ 240 h 240"/>
                <a:gd name="T42" fmla="*/ 95 w 212"/>
                <a:gd name="T43" fmla="*/ 235 h 240"/>
                <a:gd name="T44" fmla="*/ 122 w 212"/>
                <a:gd name="T45" fmla="*/ 226 h 240"/>
                <a:gd name="T46" fmla="*/ 148 w 212"/>
                <a:gd name="T47" fmla="*/ 214 h 240"/>
                <a:gd name="T48" fmla="*/ 177 w 212"/>
                <a:gd name="T49" fmla="*/ 204 h 2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"/>
                <a:gd name="T76" fmla="*/ 0 h 240"/>
                <a:gd name="T77" fmla="*/ 212 w 212"/>
                <a:gd name="T78" fmla="*/ 240 h 2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auto">
            <a:xfrm>
              <a:off x="5146" y="2715"/>
              <a:ext cx="62" cy="103"/>
            </a:xfrm>
            <a:custGeom>
              <a:avLst/>
              <a:gdLst>
                <a:gd name="T0" fmla="*/ 98 w 186"/>
                <a:gd name="T1" fmla="*/ 200 h 205"/>
                <a:gd name="T2" fmla="*/ 57 w 186"/>
                <a:gd name="T3" fmla="*/ 191 h 205"/>
                <a:gd name="T4" fmla="*/ 31 w 186"/>
                <a:gd name="T5" fmla="*/ 175 h 205"/>
                <a:gd name="T6" fmla="*/ 15 w 186"/>
                <a:gd name="T7" fmla="*/ 151 h 205"/>
                <a:gd name="T8" fmla="*/ 9 w 186"/>
                <a:gd name="T9" fmla="*/ 123 h 205"/>
                <a:gd name="T10" fmla="*/ 7 w 186"/>
                <a:gd name="T11" fmla="*/ 92 h 205"/>
                <a:gd name="T12" fmla="*/ 7 w 186"/>
                <a:gd name="T13" fmla="*/ 59 h 205"/>
                <a:gd name="T14" fmla="*/ 5 w 186"/>
                <a:gd name="T15" fmla="*/ 28 h 205"/>
                <a:gd name="T16" fmla="*/ 0 w 186"/>
                <a:gd name="T17" fmla="*/ 0 h 205"/>
                <a:gd name="T18" fmla="*/ 45 w 186"/>
                <a:gd name="T19" fmla="*/ 12 h 205"/>
                <a:gd name="T20" fmla="*/ 87 w 186"/>
                <a:gd name="T21" fmla="*/ 28 h 205"/>
                <a:gd name="T22" fmla="*/ 124 w 186"/>
                <a:gd name="T23" fmla="*/ 45 h 205"/>
                <a:gd name="T24" fmla="*/ 155 w 186"/>
                <a:gd name="T25" fmla="*/ 66 h 205"/>
                <a:gd name="T26" fmla="*/ 175 w 186"/>
                <a:gd name="T27" fmla="*/ 89 h 205"/>
                <a:gd name="T28" fmla="*/ 186 w 186"/>
                <a:gd name="T29" fmla="*/ 118 h 205"/>
                <a:gd name="T30" fmla="*/ 184 w 186"/>
                <a:gd name="T31" fmla="*/ 152 h 205"/>
                <a:gd name="T32" fmla="*/ 170 w 186"/>
                <a:gd name="T33" fmla="*/ 192 h 205"/>
                <a:gd name="T34" fmla="*/ 158 w 186"/>
                <a:gd name="T35" fmla="*/ 196 h 205"/>
                <a:gd name="T36" fmla="*/ 148 w 186"/>
                <a:gd name="T37" fmla="*/ 201 h 205"/>
                <a:gd name="T38" fmla="*/ 138 w 186"/>
                <a:gd name="T39" fmla="*/ 203 h 205"/>
                <a:gd name="T40" fmla="*/ 129 w 186"/>
                <a:gd name="T41" fmla="*/ 205 h 205"/>
                <a:gd name="T42" fmla="*/ 120 w 186"/>
                <a:gd name="T43" fmla="*/ 204 h 205"/>
                <a:gd name="T44" fmla="*/ 111 w 186"/>
                <a:gd name="T45" fmla="*/ 203 h 205"/>
                <a:gd name="T46" fmla="*/ 104 w 186"/>
                <a:gd name="T47" fmla="*/ 201 h 205"/>
                <a:gd name="T48" fmla="*/ 98 w 186"/>
                <a:gd name="T49" fmla="*/ 200 h 2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205"/>
                <a:gd name="T77" fmla="*/ 186 w 186"/>
                <a:gd name="T78" fmla="*/ 205 h 2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auto">
            <a:xfrm>
              <a:off x="5158" y="2735"/>
              <a:ext cx="38" cy="63"/>
            </a:xfrm>
            <a:custGeom>
              <a:avLst/>
              <a:gdLst>
                <a:gd name="T0" fmla="*/ 60 w 114"/>
                <a:gd name="T1" fmla="*/ 123 h 125"/>
                <a:gd name="T2" fmla="*/ 34 w 114"/>
                <a:gd name="T3" fmla="*/ 117 h 125"/>
                <a:gd name="T4" fmla="*/ 18 w 114"/>
                <a:gd name="T5" fmla="*/ 107 h 125"/>
                <a:gd name="T6" fmla="*/ 8 w 114"/>
                <a:gd name="T7" fmla="*/ 93 h 125"/>
                <a:gd name="T8" fmla="*/ 5 w 114"/>
                <a:gd name="T9" fmla="*/ 76 h 125"/>
                <a:gd name="T10" fmla="*/ 4 w 114"/>
                <a:gd name="T11" fmla="*/ 55 h 125"/>
                <a:gd name="T12" fmla="*/ 4 w 114"/>
                <a:gd name="T13" fmla="*/ 35 h 125"/>
                <a:gd name="T14" fmla="*/ 2 w 114"/>
                <a:gd name="T15" fmla="*/ 16 h 125"/>
                <a:gd name="T16" fmla="*/ 0 w 114"/>
                <a:gd name="T17" fmla="*/ 0 h 125"/>
                <a:gd name="T18" fmla="*/ 26 w 114"/>
                <a:gd name="T19" fmla="*/ 8 h 125"/>
                <a:gd name="T20" fmla="*/ 53 w 114"/>
                <a:gd name="T21" fmla="*/ 17 h 125"/>
                <a:gd name="T22" fmla="*/ 74 w 114"/>
                <a:gd name="T23" fmla="*/ 27 h 125"/>
                <a:gd name="T24" fmla="*/ 94 w 114"/>
                <a:gd name="T25" fmla="*/ 40 h 125"/>
                <a:gd name="T26" fmla="*/ 106 w 114"/>
                <a:gd name="T27" fmla="*/ 53 h 125"/>
                <a:gd name="T28" fmla="*/ 114 w 114"/>
                <a:gd name="T29" fmla="*/ 72 h 125"/>
                <a:gd name="T30" fmla="*/ 113 w 114"/>
                <a:gd name="T31" fmla="*/ 91 h 125"/>
                <a:gd name="T32" fmla="*/ 104 w 114"/>
                <a:gd name="T33" fmla="*/ 116 h 125"/>
                <a:gd name="T34" fmla="*/ 90 w 114"/>
                <a:gd name="T35" fmla="*/ 123 h 125"/>
                <a:gd name="T36" fmla="*/ 79 w 114"/>
                <a:gd name="T37" fmla="*/ 125 h 125"/>
                <a:gd name="T38" fmla="*/ 69 w 114"/>
                <a:gd name="T39" fmla="*/ 124 h 125"/>
                <a:gd name="T40" fmla="*/ 60 w 114"/>
                <a:gd name="T41" fmla="*/ 123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25"/>
                <a:gd name="T65" fmla="*/ 114 w 114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auto">
            <a:xfrm>
              <a:off x="5071" y="2699"/>
              <a:ext cx="97" cy="152"/>
            </a:xfrm>
            <a:custGeom>
              <a:avLst/>
              <a:gdLst>
                <a:gd name="T0" fmla="*/ 179 w 292"/>
                <a:gd name="T1" fmla="*/ 293 h 304"/>
                <a:gd name="T2" fmla="*/ 246 w 292"/>
                <a:gd name="T3" fmla="*/ 248 h 304"/>
                <a:gd name="T4" fmla="*/ 282 w 292"/>
                <a:gd name="T5" fmla="*/ 199 h 304"/>
                <a:gd name="T6" fmla="*/ 292 w 292"/>
                <a:gd name="T7" fmla="*/ 149 h 304"/>
                <a:gd name="T8" fmla="*/ 282 w 292"/>
                <a:gd name="T9" fmla="*/ 102 h 304"/>
                <a:gd name="T10" fmla="*/ 251 w 292"/>
                <a:gd name="T11" fmla="*/ 57 h 304"/>
                <a:gd name="T12" fmla="*/ 208 w 292"/>
                <a:gd name="T13" fmla="*/ 23 h 304"/>
                <a:gd name="T14" fmla="*/ 151 w 292"/>
                <a:gd name="T15" fmla="*/ 2 h 304"/>
                <a:gd name="T16" fmla="*/ 90 w 292"/>
                <a:gd name="T17" fmla="*/ 0 h 304"/>
                <a:gd name="T18" fmla="*/ 75 w 292"/>
                <a:gd name="T19" fmla="*/ 38 h 304"/>
                <a:gd name="T20" fmla="*/ 54 w 292"/>
                <a:gd name="T21" fmla="*/ 81 h 304"/>
                <a:gd name="T22" fmla="*/ 28 w 292"/>
                <a:gd name="T23" fmla="*/ 122 h 304"/>
                <a:gd name="T24" fmla="*/ 9 w 292"/>
                <a:gd name="T25" fmla="*/ 166 h 304"/>
                <a:gd name="T26" fmla="*/ 0 w 292"/>
                <a:gd name="T27" fmla="*/ 206 h 304"/>
                <a:gd name="T28" fmla="*/ 9 w 292"/>
                <a:gd name="T29" fmla="*/ 244 h 304"/>
                <a:gd name="T30" fmla="*/ 41 w 292"/>
                <a:gd name="T31" fmla="*/ 275 h 304"/>
                <a:gd name="T32" fmla="*/ 105 w 292"/>
                <a:gd name="T33" fmla="*/ 303 h 304"/>
                <a:gd name="T34" fmla="*/ 116 w 292"/>
                <a:gd name="T35" fmla="*/ 303 h 304"/>
                <a:gd name="T36" fmla="*/ 127 w 292"/>
                <a:gd name="T37" fmla="*/ 304 h 304"/>
                <a:gd name="T38" fmla="*/ 136 w 292"/>
                <a:gd name="T39" fmla="*/ 303 h 304"/>
                <a:gd name="T40" fmla="*/ 145 w 292"/>
                <a:gd name="T41" fmla="*/ 303 h 304"/>
                <a:gd name="T42" fmla="*/ 153 w 292"/>
                <a:gd name="T43" fmla="*/ 300 h 304"/>
                <a:gd name="T44" fmla="*/ 161 w 292"/>
                <a:gd name="T45" fmla="*/ 297 h 304"/>
                <a:gd name="T46" fmla="*/ 169 w 292"/>
                <a:gd name="T47" fmla="*/ 295 h 304"/>
                <a:gd name="T48" fmla="*/ 179 w 292"/>
                <a:gd name="T49" fmla="*/ 293 h 3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2"/>
                <a:gd name="T76" fmla="*/ 0 h 304"/>
                <a:gd name="T77" fmla="*/ 292 w 292"/>
                <a:gd name="T78" fmla="*/ 304 h 3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auto">
            <a:xfrm>
              <a:off x="5092" y="2732"/>
              <a:ext cx="54" cy="83"/>
            </a:xfrm>
            <a:custGeom>
              <a:avLst/>
              <a:gdLst>
                <a:gd name="T0" fmla="*/ 100 w 161"/>
                <a:gd name="T1" fmla="*/ 161 h 166"/>
                <a:gd name="T2" fmla="*/ 136 w 161"/>
                <a:gd name="T3" fmla="*/ 136 h 166"/>
                <a:gd name="T4" fmla="*/ 155 w 161"/>
                <a:gd name="T5" fmla="*/ 110 h 166"/>
                <a:gd name="T6" fmla="*/ 161 w 161"/>
                <a:gd name="T7" fmla="*/ 81 h 166"/>
                <a:gd name="T8" fmla="*/ 155 w 161"/>
                <a:gd name="T9" fmla="*/ 55 h 166"/>
                <a:gd name="T10" fmla="*/ 137 w 161"/>
                <a:gd name="T11" fmla="*/ 30 h 166"/>
                <a:gd name="T12" fmla="*/ 113 w 161"/>
                <a:gd name="T13" fmla="*/ 13 h 166"/>
                <a:gd name="T14" fmla="*/ 82 w 161"/>
                <a:gd name="T15" fmla="*/ 2 h 166"/>
                <a:gd name="T16" fmla="*/ 49 w 161"/>
                <a:gd name="T17" fmla="*/ 0 h 166"/>
                <a:gd name="T18" fmla="*/ 41 w 161"/>
                <a:gd name="T19" fmla="*/ 21 h 166"/>
                <a:gd name="T20" fmla="*/ 30 w 161"/>
                <a:gd name="T21" fmla="*/ 45 h 166"/>
                <a:gd name="T22" fmla="*/ 16 w 161"/>
                <a:gd name="T23" fmla="*/ 68 h 166"/>
                <a:gd name="T24" fmla="*/ 6 w 161"/>
                <a:gd name="T25" fmla="*/ 92 h 166"/>
                <a:gd name="T26" fmla="*/ 0 w 161"/>
                <a:gd name="T27" fmla="*/ 113 h 166"/>
                <a:gd name="T28" fmla="*/ 6 w 161"/>
                <a:gd name="T29" fmla="*/ 133 h 166"/>
                <a:gd name="T30" fmla="*/ 24 w 161"/>
                <a:gd name="T31" fmla="*/ 150 h 166"/>
                <a:gd name="T32" fmla="*/ 59 w 161"/>
                <a:gd name="T33" fmla="*/ 166 h 166"/>
                <a:gd name="T34" fmla="*/ 69 w 161"/>
                <a:gd name="T35" fmla="*/ 166 h 166"/>
                <a:gd name="T36" fmla="*/ 80 w 161"/>
                <a:gd name="T37" fmla="*/ 166 h 166"/>
                <a:gd name="T38" fmla="*/ 89 w 161"/>
                <a:gd name="T39" fmla="*/ 164 h 166"/>
                <a:gd name="T40" fmla="*/ 100 w 161"/>
                <a:gd name="T41" fmla="*/ 161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166"/>
                <a:gd name="T65" fmla="*/ 161 w 161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89"/>
            <p:cNvSpPr>
              <a:spLocks/>
            </p:cNvSpPr>
            <p:nvPr/>
          </p:nvSpPr>
          <p:spPr bwMode="auto">
            <a:xfrm>
              <a:off x="5031" y="2828"/>
              <a:ext cx="33" cy="60"/>
            </a:xfrm>
            <a:custGeom>
              <a:avLst/>
              <a:gdLst>
                <a:gd name="T0" fmla="*/ 99 w 99"/>
                <a:gd name="T1" fmla="*/ 29 h 120"/>
                <a:gd name="T2" fmla="*/ 86 w 99"/>
                <a:gd name="T3" fmla="*/ 17 h 120"/>
                <a:gd name="T4" fmla="*/ 74 w 99"/>
                <a:gd name="T5" fmla="*/ 11 h 120"/>
                <a:gd name="T6" fmla="*/ 61 w 99"/>
                <a:gd name="T7" fmla="*/ 5 h 120"/>
                <a:gd name="T8" fmla="*/ 50 w 99"/>
                <a:gd name="T9" fmla="*/ 3 h 120"/>
                <a:gd name="T10" fmla="*/ 37 w 99"/>
                <a:gd name="T11" fmla="*/ 0 h 120"/>
                <a:gd name="T12" fmla="*/ 24 w 99"/>
                <a:gd name="T13" fmla="*/ 0 h 120"/>
                <a:gd name="T14" fmla="*/ 11 w 99"/>
                <a:gd name="T15" fmla="*/ 0 h 120"/>
                <a:gd name="T16" fmla="*/ 0 w 99"/>
                <a:gd name="T17" fmla="*/ 2 h 120"/>
                <a:gd name="T18" fmla="*/ 2 w 99"/>
                <a:gd name="T19" fmla="*/ 20 h 120"/>
                <a:gd name="T20" fmla="*/ 7 w 99"/>
                <a:gd name="T21" fmla="*/ 39 h 120"/>
                <a:gd name="T22" fmla="*/ 13 w 99"/>
                <a:gd name="T23" fmla="*/ 58 h 120"/>
                <a:gd name="T24" fmla="*/ 23 w 99"/>
                <a:gd name="T25" fmla="*/ 75 h 120"/>
                <a:gd name="T26" fmla="*/ 34 w 99"/>
                <a:gd name="T27" fmla="*/ 88 h 120"/>
                <a:gd name="T28" fmla="*/ 50 w 99"/>
                <a:gd name="T29" fmla="*/ 101 h 120"/>
                <a:gd name="T30" fmla="*/ 68 w 99"/>
                <a:gd name="T31" fmla="*/ 111 h 120"/>
                <a:gd name="T32" fmla="*/ 92 w 99"/>
                <a:gd name="T33" fmla="*/ 120 h 120"/>
                <a:gd name="T34" fmla="*/ 86 w 99"/>
                <a:gd name="T35" fmla="*/ 109 h 120"/>
                <a:gd name="T36" fmla="*/ 85 w 99"/>
                <a:gd name="T37" fmla="*/ 97 h 120"/>
                <a:gd name="T38" fmla="*/ 83 w 99"/>
                <a:gd name="T39" fmla="*/ 85 h 120"/>
                <a:gd name="T40" fmla="*/ 85 w 99"/>
                <a:gd name="T41" fmla="*/ 75 h 120"/>
                <a:gd name="T42" fmla="*/ 85 w 99"/>
                <a:gd name="T43" fmla="*/ 63 h 120"/>
                <a:gd name="T44" fmla="*/ 89 w 99"/>
                <a:gd name="T45" fmla="*/ 51 h 120"/>
                <a:gd name="T46" fmla="*/ 93 w 99"/>
                <a:gd name="T47" fmla="*/ 39 h 120"/>
                <a:gd name="T48" fmla="*/ 99 w 99"/>
                <a:gd name="T49" fmla="*/ 29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"/>
                <a:gd name="T76" fmla="*/ 0 h 120"/>
                <a:gd name="T77" fmla="*/ 99 w 99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90"/>
            <p:cNvSpPr>
              <a:spLocks/>
            </p:cNvSpPr>
            <p:nvPr/>
          </p:nvSpPr>
          <p:spPr bwMode="auto">
            <a:xfrm>
              <a:off x="5179" y="2802"/>
              <a:ext cx="18" cy="42"/>
            </a:xfrm>
            <a:custGeom>
              <a:avLst/>
              <a:gdLst>
                <a:gd name="T0" fmla="*/ 0 w 52"/>
                <a:gd name="T1" fmla="*/ 20 h 85"/>
                <a:gd name="T2" fmla="*/ 6 w 52"/>
                <a:gd name="T3" fmla="*/ 12 h 85"/>
                <a:gd name="T4" fmla="*/ 13 w 52"/>
                <a:gd name="T5" fmla="*/ 7 h 85"/>
                <a:gd name="T6" fmla="*/ 19 w 52"/>
                <a:gd name="T7" fmla="*/ 3 h 85"/>
                <a:gd name="T8" fmla="*/ 26 w 52"/>
                <a:gd name="T9" fmla="*/ 1 h 85"/>
                <a:gd name="T10" fmla="*/ 38 w 52"/>
                <a:gd name="T11" fmla="*/ 0 h 85"/>
                <a:gd name="T12" fmla="*/ 52 w 52"/>
                <a:gd name="T13" fmla="*/ 1 h 85"/>
                <a:gd name="T14" fmla="*/ 50 w 52"/>
                <a:gd name="T15" fmla="*/ 14 h 85"/>
                <a:gd name="T16" fmla="*/ 47 w 52"/>
                <a:gd name="T17" fmla="*/ 27 h 85"/>
                <a:gd name="T18" fmla="*/ 43 w 52"/>
                <a:gd name="T19" fmla="*/ 39 h 85"/>
                <a:gd name="T20" fmla="*/ 40 w 52"/>
                <a:gd name="T21" fmla="*/ 52 h 85"/>
                <a:gd name="T22" fmla="*/ 33 w 52"/>
                <a:gd name="T23" fmla="*/ 61 h 85"/>
                <a:gd name="T24" fmla="*/ 26 w 52"/>
                <a:gd name="T25" fmla="*/ 71 h 85"/>
                <a:gd name="T26" fmla="*/ 16 w 52"/>
                <a:gd name="T27" fmla="*/ 78 h 85"/>
                <a:gd name="T28" fmla="*/ 6 w 52"/>
                <a:gd name="T29" fmla="*/ 85 h 85"/>
                <a:gd name="T30" fmla="*/ 6 w 52"/>
                <a:gd name="T31" fmla="*/ 76 h 85"/>
                <a:gd name="T32" fmla="*/ 7 w 52"/>
                <a:gd name="T33" fmla="*/ 68 h 85"/>
                <a:gd name="T34" fmla="*/ 7 w 52"/>
                <a:gd name="T35" fmla="*/ 60 h 85"/>
                <a:gd name="T36" fmla="*/ 7 w 52"/>
                <a:gd name="T37" fmla="*/ 52 h 85"/>
                <a:gd name="T38" fmla="*/ 4 w 52"/>
                <a:gd name="T39" fmla="*/ 43 h 85"/>
                <a:gd name="T40" fmla="*/ 3 w 52"/>
                <a:gd name="T41" fmla="*/ 35 h 85"/>
                <a:gd name="T42" fmla="*/ 2 w 52"/>
                <a:gd name="T43" fmla="*/ 27 h 85"/>
                <a:gd name="T44" fmla="*/ 0 w 52"/>
                <a:gd name="T45" fmla="*/ 20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"/>
                <a:gd name="T70" fmla="*/ 0 h 85"/>
                <a:gd name="T71" fmla="*/ 52 w 52"/>
                <a:gd name="T72" fmla="*/ 85 h 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91"/>
            <p:cNvSpPr>
              <a:spLocks/>
            </p:cNvSpPr>
            <p:nvPr/>
          </p:nvSpPr>
          <p:spPr bwMode="auto">
            <a:xfrm>
              <a:off x="5106" y="2827"/>
              <a:ext cx="23" cy="49"/>
            </a:xfrm>
            <a:custGeom>
              <a:avLst/>
              <a:gdLst>
                <a:gd name="T0" fmla="*/ 69 w 69"/>
                <a:gd name="T1" fmla="*/ 27 h 99"/>
                <a:gd name="T2" fmla="*/ 62 w 69"/>
                <a:gd name="T3" fmla="*/ 19 h 99"/>
                <a:gd name="T4" fmla="*/ 55 w 69"/>
                <a:gd name="T5" fmla="*/ 13 h 99"/>
                <a:gd name="T6" fmla="*/ 48 w 69"/>
                <a:gd name="T7" fmla="*/ 7 h 99"/>
                <a:gd name="T8" fmla="*/ 41 w 69"/>
                <a:gd name="T9" fmla="*/ 4 h 99"/>
                <a:gd name="T10" fmla="*/ 31 w 69"/>
                <a:gd name="T11" fmla="*/ 0 h 99"/>
                <a:gd name="T12" fmla="*/ 23 w 69"/>
                <a:gd name="T13" fmla="*/ 0 h 99"/>
                <a:gd name="T14" fmla="*/ 11 w 69"/>
                <a:gd name="T15" fmla="*/ 0 h 99"/>
                <a:gd name="T16" fmla="*/ 0 w 69"/>
                <a:gd name="T17" fmla="*/ 4 h 99"/>
                <a:gd name="T18" fmla="*/ 1 w 69"/>
                <a:gd name="T19" fmla="*/ 14 h 99"/>
                <a:gd name="T20" fmla="*/ 4 w 69"/>
                <a:gd name="T21" fmla="*/ 24 h 99"/>
                <a:gd name="T22" fmla="*/ 7 w 69"/>
                <a:gd name="T23" fmla="*/ 35 h 99"/>
                <a:gd name="T24" fmla="*/ 11 w 69"/>
                <a:gd name="T25" fmla="*/ 47 h 99"/>
                <a:gd name="T26" fmla="*/ 13 w 69"/>
                <a:gd name="T27" fmla="*/ 58 h 99"/>
                <a:gd name="T28" fmla="*/ 14 w 69"/>
                <a:gd name="T29" fmla="*/ 70 h 99"/>
                <a:gd name="T30" fmla="*/ 14 w 69"/>
                <a:gd name="T31" fmla="*/ 83 h 99"/>
                <a:gd name="T32" fmla="*/ 14 w 69"/>
                <a:gd name="T33" fmla="*/ 99 h 99"/>
                <a:gd name="T34" fmla="*/ 21 w 69"/>
                <a:gd name="T35" fmla="*/ 95 h 99"/>
                <a:gd name="T36" fmla="*/ 28 w 69"/>
                <a:gd name="T37" fmla="*/ 90 h 99"/>
                <a:gd name="T38" fmla="*/ 35 w 69"/>
                <a:gd name="T39" fmla="*/ 82 h 99"/>
                <a:gd name="T40" fmla="*/ 44 w 69"/>
                <a:gd name="T41" fmla="*/ 73 h 99"/>
                <a:gd name="T42" fmla="*/ 49 w 69"/>
                <a:gd name="T43" fmla="*/ 61 h 99"/>
                <a:gd name="T44" fmla="*/ 56 w 69"/>
                <a:gd name="T45" fmla="*/ 51 h 99"/>
                <a:gd name="T46" fmla="*/ 62 w 69"/>
                <a:gd name="T47" fmla="*/ 39 h 99"/>
                <a:gd name="T48" fmla="*/ 69 w 69"/>
                <a:gd name="T49" fmla="*/ 27 h 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"/>
                <a:gd name="T76" fmla="*/ 0 h 99"/>
                <a:gd name="T77" fmla="*/ 69 w 69"/>
                <a:gd name="T78" fmla="*/ 99 h 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auto">
            <a:xfrm>
              <a:off x="4552" y="2794"/>
              <a:ext cx="134" cy="139"/>
            </a:xfrm>
            <a:custGeom>
              <a:avLst/>
              <a:gdLst>
                <a:gd name="T0" fmla="*/ 242 w 402"/>
                <a:gd name="T1" fmla="*/ 253 h 279"/>
                <a:gd name="T2" fmla="*/ 293 w 402"/>
                <a:gd name="T3" fmla="*/ 225 h 279"/>
                <a:gd name="T4" fmla="*/ 333 w 402"/>
                <a:gd name="T5" fmla="*/ 197 h 279"/>
                <a:gd name="T6" fmla="*/ 362 w 402"/>
                <a:gd name="T7" fmla="*/ 167 h 279"/>
                <a:gd name="T8" fmla="*/ 385 w 402"/>
                <a:gd name="T9" fmla="*/ 137 h 279"/>
                <a:gd name="T10" fmla="*/ 396 w 402"/>
                <a:gd name="T11" fmla="*/ 103 h 279"/>
                <a:gd name="T12" fmla="*/ 402 w 402"/>
                <a:gd name="T13" fmla="*/ 71 h 279"/>
                <a:gd name="T14" fmla="*/ 399 w 402"/>
                <a:gd name="T15" fmla="*/ 35 h 279"/>
                <a:gd name="T16" fmla="*/ 392 w 402"/>
                <a:gd name="T17" fmla="*/ 0 h 279"/>
                <a:gd name="T18" fmla="*/ 357 w 402"/>
                <a:gd name="T19" fmla="*/ 39 h 279"/>
                <a:gd name="T20" fmla="*/ 309 w 402"/>
                <a:gd name="T21" fmla="*/ 63 h 279"/>
                <a:gd name="T22" fmla="*/ 252 w 402"/>
                <a:gd name="T23" fmla="*/ 74 h 279"/>
                <a:gd name="T24" fmla="*/ 192 w 402"/>
                <a:gd name="T25" fmla="*/ 84 h 279"/>
                <a:gd name="T26" fmla="*/ 131 w 402"/>
                <a:gd name="T27" fmla="*/ 93 h 279"/>
                <a:gd name="T28" fmla="*/ 76 w 402"/>
                <a:gd name="T29" fmla="*/ 112 h 279"/>
                <a:gd name="T30" fmla="*/ 31 w 402"/>
                <a:gd name="T31" fmla="*/ 146 h 279"/>
                <a:gd name="T32" fmla="*/ 0 w 402"/>
                <a:gd name="T33" fmla="*/ 202 h 279"/>
                <a:gd name="T34" fmla="*/ 12 w 402"/>
                <a:gd name="T35" fmla="*/ 229 h 279"/>
                <a:gd name="T36" fmla="*/ 31 w 402"/>
                <a:gd name="T37" fmla="*/ 251 h 279"/>
                <a:gd name="T38" fmla="*/ 53 w 402"/>
                <a:gd name="T39" fmla="*/ 266 h 279"/>
                <a:gd name="T40" fmla="*/ 81 w 402"/>
                <a:gd name="T41" fmla="*/ 277 h 279"/>
                <a:gd name="T42" fmla="*/ 114 w 402"/>
                <a:gd name="T43" fmla="*/ 279 h 279"/>
                <a:gd name="T44" fmla="*/ 152 w 402"/>
                <a:gd name="T45" fmla="*/ 277 h 279"/>
                <a:gd name="T46" fmla="*/ 194 w 402"/>
                <a:gd name="T47" fmla="*/ 268 h 279"/>
                <a:gd name="T48" fmla="*/ 242 w 402"/>
                <a:gd name="T49" fmla="*/ 253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2"/>
                <a:gd name="T76" fmla="*/ 0 h 279"/>
                <a:gd name="T77" fmla="*/ 402 w 402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auto">
            <a:xfrm>
              <a:off x="4580" y="2816"/>
              <a:ext cx="106" cy="98"/>
            </a:xfrm>
            <a:custGeom>
              <a:avLst/>
              <a:gdLst>
                <a:gd name="T0" fmla="*/ 159 w 319"/>
                <a:gd name="T1" fmla="*/ 178 h 196"/>
                <a:gd name="T2" fmla="*/ 200 w 319"/>
                <a:gd name="T3" fmla="*/ 158 h 196"/>
                <a:gd name="T4" fmla="*/ 234 w 319"/>
                <a:gd name="T5" fmla="*/ 139 h 196"/>
                <a:gd name="T6" fmla="*/ 262 w 319"/>
                <a:gd name="T7" fmla="*/ 118 h 196"/>
                <a:gd name="T8" fmla="*/ 285 w 319"/>
                <a:gd name="T9" fmla="*/ 97 h 196"/>
                <a:gd name="T10" fmla="*/ 299 w 319"/>
                <a:gd name="T11" fmla="*/ 74 h 196"/>
                <a:gd name="T12" fmla="*/ 310 w 319"/>
                <a:gd name="T13" fmla="*/ 50 h 196"/>
                <a:gd name="T14" fmla="*/ 316 w 319"/>
                <a:gd name="T15" fmla="*/ 25 h 196"/>
                <a:gd name="T16" fmla="*/ 319 w 319"/>
                <a:gd name="T17" fmla="*/ 0 h 196"/>
                <a:gd name="T18" fmla="*/ 285 w 319"/>
                <a:gd name="T19" fmla="*/ 28 h 196"/>
                <a:gd name="T20" fmla="*/ 247 w 319"/>
                <a:gd name="T21" fmla="*/ 44 h 196"/>
                <a:gd name="T22" fmla="*/ 205 w 319"/>
                <a:gd name="T23" fmla="*/ 51 h 196"/>
                <a:gd name="T24" fmla="*/ 161 w 319"/>
                <a:gd name="T25" fmla="*/ 58 h 196"/>
                <a:gd name="T26" fmla="*/ 116 w 319"/>
                <a:gd name="T27" fmla="*/ 64 h 196"/>
                <a:gd name="T28" fmla="*/ 73 w 319"/>
                <a:gd name="T29" fmla="*/ 79 h 196"/>
                <a:gd name="T30" fmla="*/ 32 w 319"/>
                <a:gd name="T31" fmla="*/ 104 h 196"/>
                <a:gd name="T32" fmla="*/ 0 w 319"/>
                <a:gd name="T33" fmla="*/ 144 h 196"/>
                <a:gd name="T34" fmla="*/ 3 w 319"/>
                <a:gd name="T35" fmla="*/ 162 h 196"/>
                <a:gd name="T36" fmla="*/ 11 w 319"/>
                <a:gd name="T37" fmla="*/ 177 h 196"/>
                <a:gd name="T38" fmla="*/ 24 w 319"/>
                <a:gd name="T39" fmla="*/ 187 h 196"/>
                <a:gd name="T40" fmla="*/ 41 w 319"/>
                <a:gd name="T41" fmla="*/ 195 h 196"/>
                <a:gd name="T42" fmla="*/ 62 w 319"/>
                <a:gd name="T43" fmla="*/ 196 h 196"/>
                <a:gd name="T44" fmla="*/ 90 w 319"/>
                <a:gd name="T45" fmla="*/ 194 h 196"/>
                <a:gd name="T46" fmla="*/ 121 w 319"/>
                <a:gd name="T47" fmla="*/ 187 h 196"/>
                <a:gd name="T48" fmla="*/ 159 w 319"/>
                <a:gd name="T49" fmla="*/ 178 h 1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9"/>
                <a:gd name="T76" fmla="*/ 0 h 196"/>
                <a:gd name="T77" fmla="*/ 319 w 319"/>
                <a:gd name="T78" fmla="*/ 196 h 1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auto">
            <a:xfrm>
              <a:off x="4615" y="2787"/>
              <a:ext cx="177" cy="140"/>
            </a:xfrm>
            <a:custGeom>
              <a:avLst/>
              <a:gdLst>
                <a:gd name="T0" fmla="*/ 243 w 532"/>
                <a:gd name="T1" fmla="*/ 257 h 281"/>
                <a:gd name="T2" fmla="*/ 363 w 532"/>
                <a:gd name="T3" fmla="*/ 212 h 281"/>
                <a:gd name="T4" fmla="*/ 449 w 532"/>
                <a:gd name="T5" fmla="*/ 171 h 281"/>
                <a:gd name="T6" fmla="*/ 506 w 532"/>
                <a:gd name="T7" fmla="*/ 134 h 281"/>
                <a:gd name="T8" fmla="*/ 532 w 532"/>
                <a:gd name="T9" fmla="*/ 102 h 281"/>
                <a:gd name="T10" fmla="*/ 531 w 532"/>
                <a:gd name="T11" fmla="*/ 72 h 281"/>
                <a:gd name="T12" fmla="*/ 507 w 532"/>
                <a:gd name="T13" fmla="*/ 47 h 281"/>
                <a:gd name="T14" fmla="*/ 460 w 532"/>
                <a:gd name="T15" fmla="*/ 23 h 281"/>
                <a:gd name="T16" fmla="*/ 394 w 532"/>
                <a:gd name="T17" fmla="*/ 4 h 281"/>
                <a:gd name="T18" fmla="*/ 356 w 532"/>
                <a:gd name="T19" fmla="*/ 3 h 281"/>
                <a:gd name="T20" fmla="*/ 319 w 532"/>
                <a:gd name="T21" fmla="*/ 1 h 281"/>
                <a:gd name="T22" fmla="*/ 283 w 532"/>
                <a:gd name="T23" fmla="*/ 0 h 281"/>
                <a:gd name="T24" fmla="*/ 253 w 532"/>
                <a:gd name="T25" fmla="*/ 4 h 281"/>
                <a:gd name="T26" fmla="*/ 228 w 532"/>
                <a:gd name="T27" fmla="*/ 10 h 281"/>
                <a:gd name="T28" fmla="*/ 212 w 532"/>
                <a:gd name="T29" fmla="*/ 25 h 281"/>
                <a:gd name="T30" fmla="*/ 205 w 532"/>
                <a:gd name="T31" fmla="*/ 48 h 281"/>
                <a:gd name="T32" fmla="*/ 211 w 532"/>
                <a:gd name="T33" fmla="*/ 84 h 281"/>
                <a:gd name="T34" fmla="*/ 177 w 532"/>
                <a:gd name="T35" fmla="*/ 87 h 281"/>
                <a:gd name="T36" fmla="*/ 144 w 532"/>
                <a:gd name="T37" fmla="*/ 93 h 281"/>
                <a:gd name="T38" fmla="*/ 113 w 532"/>
                <a:gd name="T39" fmla="*/ 99 h 281"/>
                <a:gd name="T40" fmla="*/ 85 w 532"/>
                <a:gd name="T41" fmla="*/ 111 h 281"/>
                <a:gd name="T42" fmla="*/ 57 w 532"/>
                <a:gd name="T43" fmla="*/ 125 h 281"/>
                <a:gd name="T44" fmla="*/ 34 w 532"/>
                <a:gd name="T45" fmla="*/ 146 h 281"/>
                <a:gd name="T46" fmla="*/ 14 w 532"/>
                <a:gd name="T47" fmla="*/ 172 h 281"/>
                <a:gd name="T48" fmla="*/ 0 w 532"/>
                <a:gd name="T49" fmla="*/ 206 h 281"/>
                <a:gd name="T50" fmla="*/ 13 w 532"/>
                <a:gd name="T51" fmla="*/ 232 h 281"/>
                <a:gd name="T52" fmla="*/ 31 w 532"/>
                <a:gd name="T53" fmla="*/ 253 h 281"/>
                <a:gd name="T54" fmla="*/ 54 w 532"/>
                <a:gd name="T55" fmla="*/ 268 h 281"/>
                <a:gd name="T56" fmla="*/ 84 w 532"/>
                <a:gd name="T57" fmla="*/ 278 h 281"/>
                <a:gd name="T58" fmla="*/ 116 w 532"/>
                <a:gd name="T59" fmla="*/ 281 h 281"/>
                <a:gd name="T60" fmla="*/ 153 w 532"/>
                <a:gd name="T61" fmla="*/ 279 h 281"/>
                <a:gd name="T62" fmla="*/ 195 w 532"/>
                <a:gd name="T63" fmla="*/ 270 h 281"/>
                <a:gd name="T64" fmla="*/ 243 w 532"/>
                <a:gd name="T65" fmla="*/ 257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2"/>
                <a:gd name="T100" fmla="*/ 0 h 281"/>
                <a:gd name="T101" fmla="*/ 532 w 532"/>
                <a:gd name="T102" fmla="*/ 281 h 2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auto">
            <a:xfrm>
              <a:off x="4653" y="2813"/>
              <a:ext cx="110" cy="88"/>
            </a:xfrm>
            <a:custGeom>
              <a:avLst/>
              <a:gdLst>
                <a:gd name="T0" fmla="*/ 152 w 331"/>
                <a:gd name="T1" fmla="*/ 161 h 175"/>
                <a:gd name="T2" fmla="*/ 226 w 331"/>
                <a:gd name="T3" fmla="*/ 132 h 175"/>
                <a:gd name="T4" fmla="*/ 279 w 331"/>
                <a:gd name="T5" fmla="*/ 106 h 175"/>
                <a:gd name="T6" fmla="*/ 313 w 331"/>
                <a:gd name="T7" fmla="*/ 82 h 175"/>
                <a:gd name="T8" fmla="*/ 331 w 331"/>
                <a:gd name="T9" fmla="*/ 64 h 175"/>
                <a:gd name="T10" fmla="*/ 331 w 331"/>
                <a:gd name="T11" fmla="*/ 45 h 175"/>
                <a:gd name="T12" fmla="*/ 316 w 331"/>
                <a:gd name="T13" fmla="*/ 29 h 175"/>
                <a:gd name="T14" fmla="*/ 288 w 331"/>
                <a:gd name="T15" fmla="*/ 15 h 175"/>
                <a:gd name="T16" fmla="*/ 247 w 331"/>
                <a:gd name="T17" fmla="*/ 3 h 175"/>
                <a:gd name="T18" fmla="*/ 223 w 331"/>
                <a:gd name="T19" fmla="*/ 2 h 175"/>
                <a:gd name="T20" fmla="*/ 199 w 331"/>
                <a:gd name="T21" fmla="*/ 0 h 175"/>
                <a:gd name="T22" fmla="*/ 176 w 331"/>
                <a:gd name="T23" fmla="*/ 0 h 175"/>
                <a:gd name="T24" fmla="*/ 158 w 331"/>
                <a:gd name="T25" fmla="*/ 3 h 175"/>
                <a:gd name="T26" fmla="*/ 141 w 331"/>
                <a:gd name="T27" fmla="*/ 7 h 175"/>
                <a:gd name="T28" fmla="*/ 131 w 331"/>
                <a:gd name="T29" fmla="*/ 16 h 175"/>
                <a:gd name="T30" fmla="*/ 127 w 331"/>
                <a:gd name="T31" fmla="*/ 30 h 175"/>
                <a:gd name="T32" fmla="*/ 131 w 331"/>
                <a:gd name="T33" fmla="*/ 54 h 175"/>
                <a:gd name="T34" fmla="*/ 110 w 331"/>
                <a:gd name="T35" fmla="*/ 55 h 175"/>
                <a:gd name="T36" fmla="*/ 89 w 331"/>
                <a:gd name="T37" fmla="*/ 59 h 175"/>
                <a:gd name="T38" fmla="*/ 69 w 331"/>
                <a:gd name="T39" fmla="*/ 63 h 175"/>
                <a:gd name="T40" fmla="*/ 52 w 331"/>
                <a:gd name="T41" fmla="*/ 71 h 175"/>
                <a:gd name="T42" fmla="*/ 35 w 331"/>
                <a:gd name="T43" fmla="*/ 79 h 175"/>
                <a:gd name="T44" fmla="*/ 21 w 331"/>
                <a:gd name="T45" fmla="*/ 92 h 175"/>
                <a:gd name="T46" fmla="*/ 8 w 331"/>
                <a:gd name="T47" fmla="*/ 107 h 175"/>
                <a:gd name="T48" fmla="*/ 0 w 331"/>
                <a:gd name="T49" fmla="*/ 129 h 175"/>
                <a:gd name="T50" fmla="*/ 7 w 331"/>
                <a:gd name="T51" fmla="*/ 145 h 175"/>
                <a:gd name="T52" fmla="*/ 19 w 331"/>
                <a:gd name="T53" fmla="*/ 160 h 175"/>
                <a:gd name="T54" fmla="*/ 34 w 331"/>
                <a:gd name="T55" fmla="*/ 167 h 175"/>
                <a:gd name="T56" fmla="*/ 52 w 331"/>
                <a:gd name="T57" fmla="*/ 174 h 175"/>
                <a:gd name="T58" fmla="*/ 72 w 331"/>
                <a:gd name="T59" fmla="*/ 175 h 175"/>
                <a:gd name="T60" fmla="*/ 96 w 331"/>
                <a:gd name="T61" fmla="*/ 174 h 175"/>
                <a:gd name="T62" fmla="*/ 121 w 331"/>
                <a:gd name="T63" fmla="*/ 169 h 175"/>
                <a:gd name="T64" fmla="*/ 152 w 331"/>
                <a:gd name="T65" fmla="*/ 16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1"/>
                <a:gd name="T100" fmla="*/ 0 h 175"/>
                <a:gd name="T101" fmla="*/ 331 w 331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auto">
            <a:xfrm>
              <a:off x="4533" y="2896"/>
              <a:ext cx="38" cy="66"/>
            </a:xfrm>
            <a:custGeom>
              <a:avLst/>
              <a:gdLst>
                <a:gd name="T0" fmla="*/ 112 w 112"/>
                <a:gd name="T1" fmla="*/ 55 h 132"/>
                <a:gd name="T2" fmla="*/ 112 w 112"/>
                <a:gd name="T3" fmla="*/ 38 h 132"/>
                <a:gd name="T4" fmla="*/ 112 w 112"/>
                <a:gd name="T5" fmla="*/ 26 h 132"/>
                <a:gd name="T6" fmla="*/ 109 w 112"/>
                <a:gd name="T7" fmla="*/ 16 h 132"/>
                <a:gd name="T8" fmla="*/ 105 w 112"/>
                <a:gd name="T9" fmla="*/ 9 h 132"/>
                <a:gd name="T10" fmla="*/ 96 w 112"/>
                <a:gd name="T11" fmla="*/ 4 h 132"/>
                <a:gd name="T12" fmla="*/ 88 w 112"/>
                <a:gd name="T13" fmla="*/ 1 h 132"/>
                <a:gd name="T14" fmla="*/ 75 w 112"/>
                <a:gd name="T15" fmla="*/ 0 h 132"/>
                <a:gd name="T16" fmla="*/ 64 w 112"/>
                <a:gd name="T17" fmla="*/ 3 h 132"/>
                <a:gd name="T18" fmla="*/ 45 w 112"/>
                <a:gd name="T19" fmla="*/ 18 h 132"/>
                <a:gd name="T20" fmla="*/ 30 w 112"/>
                <a:gd name="T21" fmla="*/ 34 h 132"/>
                <a:gd name="T22" fmla="*/ 17 w 112"/>
                <a:gd name="T23" fmla="*/ 50 h 132"/>
                <a:gd name="T24" fmla="*/ 9 w 112"/>
                <a:gd name="T25" fmla="*/ 67 h 132"/>
                <a:gd name="T26" fmla="*/ 2 w 112"/>
                <a:gd name="T27" fmla="*/ 82 h 132"/>
                <a:gd name="T28" fmla="*/ 0 w 112"/>
                <a:gd name="T29" fmla="*/ 99 h 132"/>
                <a:gd name="T30" fmla="*/ 2 w 112"/>
                <a:gd name="T31" fmla="*/ 115 h 132"/>
                <a:gd name="T32" fmla="*/ 9 w 112"/>
                <a:gd name="T33" fmla="*/ 132 h 132"/>
                <a:gd name="T34" fmla="*/ 17 w 112"/>
                <a:gd name="T35" fmla="*/ 115 h 132"/>
                <a:gd name="T36" fmla="*/ 30 w 112"/>
                <a:gd name="T37" fmla="*/ 102 h 132"/>
                <a:gd name="T38" fmla="*/ 41 w 112"/>
                <a:gd name="T39" fmla="*/ 90 h 132"/>
                <a:gd name="T40" fmla="*/ 55 w 112"/>
                <a:gd name="T41" fmla="*/ 81 h 132"/>
                <a:gd name="T42" fmla="*/ 68 w 112"/>
                <a:gd name="T43" fmla="*/ 72 h 132"/>
                <a:gd name="T44" fmla="*/ 82 w 112"/>
                <a:gd name="T45" fmla="*/ 64 h 132"/>
                <a:gd name="T46" fmla="*/ 96 w 112"/>
                <a:gd name="T47" fmla="*/ 59 h 132"/>
                <a:gd name="T48" fmla="*/ 112 w 112"/>
                <a:gd name="T49" fmla="*/ 55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132"/>
                <a:gd name="T77" fmla="*/ 112 w 11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auto">
            <a:xfrm>
              <a:off x="4613" y="2888"/>
              <a:ext cx="38" cy="66"/>
            </a:xfrm>
            <a:custGeom>
              <a:avLst/>
              <a:gdLst>
                <a:gd name="T0" fmla="*/ 112 w 113"/>
                <a:gd name="T1" fmla="*/ 56 h 133"/>
                <a:gd name="T2" fmla="*/ 113 w 113"/>
                <a:gd name="T3" fmla="*/ 39 h 133"/>
                <a:gd name="T4" fmla="*/ 113 w 113"/>
                <a:gd name="T5" fmla="*/ 26 h 133"/>
                <a:gd name="T6" fmla="*/ 110 w 113"/>
                <a:gd name="T7" fmla="*/ 16 h 133"/>
                <a:gd name="T8" fmla="*/ 106 w 113"/>
                <a:gd name="T9" fmla="*/ 9 h 133"/>
                <a:gd name="T10" fmla="*/ 97 w 113"/>
                <a:gd name="T11" fmla="*/ 4 h 133"/>
                <a:gd name="T12" fmla="*/ 89 w 113"/>
                <a:gd name="T13" fmla="*/ 1 h 133"/>
                <a:gd name="T14" fmla="*/ 76 w 113"/>
                <a:gd name="T15" fmla="*/ 0 h 133"/>
                <a:gd name="T16" fmla="*/ 65 w 113"/>
                <a:gd name="T17" fmla="*/ 1 h 133"/>
                <a:gd name="T18" fmla="*/ 45 w 113"/>
                <a:gd name="T19" fmla="*/ 17 h 133"/>
                <a:gd name="T20" fmla="*/ 30 w 113"/>
                <a:gd name="T21" fmla="*/ 34 h 133"/>
                <a:gd name="T22" fmla="*/ 17 w 113"/>
                <a:gd name="T23" fmla="*/ 50 h 133"/>
                <a:gd name="T24" fmla="*/ 9 w 113"/>
                <a:gd name="T25" fmla="*/ 67 h 133"/>
                <a:gd name="T26" fmla="*/ 2 w 113"/>
                <a:gd name="T27" fmla="*/ 82 h 133"/>
                <a:gd name="T28" fmla="*/ 0 w 113"/>
                <a:gd name="T29" fmla="*/ 99 h 133"/>
                <a:gd name="T30" fmla="*/ 3 w 113"/>
                <a:gd name="T31" fmla="*/ 116 h 133"/>
                <a:gd name="T32" fmla="*/ 10 w 113"/>
                <a:gd name="T33" fmla="*/ 133 h 133"/>
                <a:gd name="T34" fmla="*/ 18 w 113"/>
                <a:gd name="T35" fmla="*/ 116 h 133"/>
                <a:gd name="T36" fmla="*/ 30 w 113"/>
                <a:gd name="T37" fmla="*/ 102 h 133"/>
                <a:gd name="T38" fmla="*/ 42 w 113"/>
                <a:gd name="T39" fmla="*/ 89 h 133"/>
                <a:gd name="T40" fmla="*/ 55 w 113"/>
                <a:gd name="T41" fmla="*/ 80 h 133"/>
                <a:gd name="T42" fmla="*/ 68 w 113"/>
                <a:gd name="T43" fmla="*/ 71 h 133"/>
                <a:gd name="T44" fmla="*/ 82 w 113"/>
                <a:gd name="T45" fmla="*/ 64 h 133"/>
                <a:gd name="T46" fmla="*/ 96 w 113"/>
                <a:gd name="T47" fmla="*/ 59 h 133"/>
                <a:gd name="T48" fmla="*/ 112 w 113"/>
                <a:gd name="T49" fmla="*/ 5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133"/>
                <a:gd name="T77" fmla="*/ 113 w 113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auto">
            <a:xfrm>
              <a:off x="4737" y="2583"/>
              <a:ext cx="120" cy="277"/>
            </a:xfrm>
            <a:custGeom>
              <a:avLst/>
              <a:gdLst>
                <a:gd name="T0" fmla="*/ 83 w 361"/>
                <a:gd name="T1" fmla="*/ 463 h 553"/>
                <a:gd name="T2" fmla="*/ 72 w 361"/>
                <a:gd name="T3" fmla="*/ 404 h 553"/>
                <a:gd name="T4" fmla="*/ 62 w 361"/>
                <a:gd name="T5" fmla="*/ 347 h 553"/>
                <a:gd name="T6" fmla="*/ 51 w 361"/>
                <a:gd name="T7" fmla="*/ 288 h 553"/>
                <a:gd name="T8" fmla="*/ 41 w 361"/>
                <a:gd name="T9" fmla="*/ 231 h 553"/>
                <a:gd name="T10" fmla="*/ 30 w 361"/>
                <a:gd name="T11" fmla="*/ 172 h 553"/>
                <a:gd name="T12" fmla="*/ 20 w 361"/>
                <a:gd name="T13" fmla="*/ 115 h 553"/>
                <a:gd name="T14" fmla="*/ 10 w 361"/>
                <a:gd name="T15" fmla="*/ 57 h 553"/>
                <a:gd name="T16" fmla="*/ 0 w 361"/>
                <a:gd name="T17" fmla="*/ 0 h 553"/>
                <a:gd name="T18" fmla="*/ 42 w 361"/>
                <a:gd name="T19" fmla="*/ 36 h 553"/>
                <a:gd name="T20" fmla="*/ 87 w 361"/>
                <a:gd name="T21" fmla="*/ 82 h 553"/>
                <a:gd name="T22" fmla="*/ 133 w 361"/>
                <a:gd name="T23" fmla="*/ 131 h 553"/>
                <a:gd name="T24" fmla="*/ 179 w 361"/>
                <a:gd name="T25" fmla="*/ 188 h 553"/>
                <a:gd name="T26" fmla="*/ 224 w 361"/>
                <a:gd name="T27" fmla="*/ 248 h 553"/>
                <a:gd name="T28" fmla="*/ 271 w 361"/>
                <a:gd name="T29" fmla="*/ 314 h 553"/>
                <a:gd name="T30" fmla="*/ 316 w 361"/>
                <a:gd name="T31" fmla="*/ 383 h 553"/>
                <a:gd name="T32" fmla="*/ 361 w 361"/>
                <a:gd name="T33" fmla="*/ 457 h 553"/>
                <a:gd name="T34" fmla="*/ 334 w 361"/>
                <a:gd name="T35" fmla="*/ 504 h 553"/>
                <a:gd name="T36" fmla="*/ 305 w 361"/>
                <a:gd name="T37" fmla="*/ 535 h 553"/>
                <a:gd name="T38" fmla="*/ 272 w 361"/>
                <a:gd name="T39" fmla="*/ 551 h 553"/>
                <a:gd name="T40" fmla="*/ 240 w 361"/>
                <a:gd name="T41" fmla="*/ 553 h 553"/>
                <a:gd name="T42" fmla="*/ 202 w 361"/>
                <a:gd name="T43" fmla="*/ 543 h 553"/>
                <a:gd name="T44" fmla="*/ 164 w 361"/>
                <a:gd name="T45" fmla="*/ 524 h 553"/>
                <a:gd name="T46" fmla="*/ 124 w 361"/>
                <a:gd name="T47" fmla="*/ 497 h 553"/>
                <a:gd name="T48" fmla="*/ 83 w 361"/>
                <a:gd name="T49" fmla="*/ 463 h 5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"/>
                <a:gd name="T76" fmla="*/ 0 h 553"/>
                <a:gd name="T77" fmla="*/ 361 w 361"/>
                <a:gd name="T78" fmla="*/ 553 h 5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auto">
            <a:xfrm>
              <a:off x="4348" y="2267"/>
              <a:ext cx="453" cy="555"/>
            </a:xfrm>
            <a:custGeom>
              <a:avLst/>
              <a:gdLst>
                <a:gd name="T0" fmla="*/ 1343 w 1359"/>
                <a:gd name="T1" fmla="*/ 929 h 1111"/>
                <a:gd name="T2" fmla="*/ 1309 w 1359"/>
                <a:gd name="T3" fmla="*/ 888 h 1111"/>
                <a:gd name="T4" fmla="*/ 1270 w 1359"/>
                <a:gd name="T5" fmla="*/ 849 h 1111"/>
                <a:gd name="T6" fmla="*/ 1226 w 1359"/>
                <a:gd name="T7" fmla="*/ 811 h 1111"/>
                <a:gd name="T8" fmla="*/ 1194 w 1359"/>
                <a:gd name="T9" fmla="*/ 767 h 1111"/>
                <a:gd name="T10" fmla="*/ 1173 w 1359"/>
                <a:gd name="T11" fmla="*/ 717 h 1111"/>
                <a:gd name="T12" fmla="*/ 1151 w 1359"/>
                <a:gd name="T13" fmla="*/ 668 h 1111"/>
                <a:gd name="T14" fmla="*/ 1132 w 1359"/>
                <a:gd name="T15" fmla="*/ 618 h 1111"/>
                <a:gd name="T16" fmla="*/ 1092 w 1359"/>
                <a:gd name="T17" fmla="*/ 564 h 1111"/>
                <a:gd name="T18" fmla="*/ 1030 w 1359"/>
                <a:gd name="T19" fmla="*/ 516 h 1111"/>
                <a:gd name="T20" fmla="*/ 966 w 1359"/>
                <a:gd name="T21" fmla="*/ 476 h 1111"/>
                <a:gd name="T22" fmla="*/ 903 w 1359"/>
                <a:gd name="T23" fmla="*/ 442 h 1111"/>
                <a:gd name="T24" fmla="*/ 876 w 1359"/>
                <a:gd name="T25" fmla="*/ 421 h 1111"/>
                <a:gd name="T26" fmla="*/ 886 w 1359"/>
                <a:gd name="T27" fmla="*/ 405 h 1111"/>
                <a:gd name="T28" fmla="*/ 896 w 1359"/>
                <a:gd name="T29" fmla="*/ 391 h 1111"/>
                <a:gd name="T30" fmla="*/ 906 w 1359"/>
                <a:gd name="T31" fmla="*/ 375 h 1111"/>
                <a:gd name="T32" fmla="*/ 911 w 1359"/>
                <a:gd name="T33" fmla="*/ 320 h 1111"/>
                <a:gd name="T34" fmla="*/ 880 w 1359"/>
                <a:gd name="T35" fmla="*/ 228 h 1111"/>
                <a:gd name="T36" fmla="*/ 824 w 1359"/>
                <a:gd name="T37" fmla="*/ 136 h 1111"/>
                <a:gd name="T38" fmla="*/ 765 w 1359"/>
                <a:gd name="T39" fmla="*/ 45 h 1111"/>
                <a:gd name="T40" fmla="*/ 652 w 1359"/>
                <a:gd name="T41" fmla="*/ 34 h 1111"/>
                <a:gd name="T42" fmla="*/ 470 w 1359"/>
                <a:gd name="T43" fmla="*/ 94 h 1111"/>
                <a:gd name="T44" fmla="*/ 289 w 1359"/>
                <a:gd name="T45" fmla="*/ 166 h 1111"/>
                <a:gd name="T46" fmla="*/ 120 w 1359"/>
                <a:gd name="T47" fmla="*/ 277 h 1111"/>
                <a:gd name="T48" fmla="*/ 15 w 1359"/>
                <a:gd name="T49" fmla="*/ 416 h 1111"/>
                <a:gd name="T50" fmla="*/ 0 w 1359"/>
                <a:gd name="T51" fmla="*/ 499 h 1111"/>
                <a:gd name="T52" fmla="*/ 24 w 1359"/>
                <a:gd name="T53" fmla="*/ 546 h 1111"/>
                <a:gd name="T54" fmla="*/ 73 w 1359"/>
                <a:gd name="T55" fmla="*/ 570 h 1111"/>
                <a:gd name="T56" fmla="*/ 163 w 1359"/>
                <a:gd name="T57" fmla="*/ 593 h 1111"/>
                <a:gd name="T58" fmla="*/ 265 w 1359"/>
                <a:gd name="T59" fmla="*/ 683 h 1111"/>
                <a:gd name="T60" fmla="*/ 406 w 1359"/>
                <a:gd name="T61" fmla="*/ 806 h 1111"/>
                <a:gd name="T62" fmla="*/ 660 w 1359"/>
                <a:gd name="T63" fmla="*/ 899 h 1111"/>
                <a:gd name="T64" fmla="*/ 899 w 1359"/>
                <a:gd name="T65" fmla="*/ 963 h 1111"/>
                <a:gd name="T66" fmla="*/ 989 w 1359"/>
                <a:gd name="T67" fmla="*/ 1044 h 1111"/>
                <a:gd name="T68" fmla="*/ 1082 w 1359"/>
                <a:gd name="T69" fmla="*/ 1098 h 1111"/>
                <a:gd name="T70" fmla="*/ 1177 w 1359"/>
                <a:gd name="T71" fmla="*/ 1111 h 1111"/>
                <a:gd name="T72" fmla="*/ 1270 w 1359"/>
                <a:gd name="T73" fmla="*/ 1093 h 1111"/>
                <a:gd name="T74" fmla="*/ 1326 w 1359"/>
                <a:gd name="T75" fmla="*/ 1071 h 1111"/>
                <a:gd name="T76" fmla="*/ 1353 w 1359"/>
                <a:gd name="T77" fmla="*/ 1031 h 1111"/>
                <a:gd name="T78" fmla="*/ 1359 w 1359"/>
                <a:gd name="T79" fmla="*/ 978 h 11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59"/>
                <a:gd name="T121" fmla="*/ 0 h 1111"/>
                <a:gd name="T122" fmla="*/ 1359 w 1359"/>
                <a:gd name="T123" fmla="*/ 1111 h 11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auto">
            <a:xfrm>
              <a:off x="4376" y="2273"/>
              <a:ext cx="395" cy="515"/>
            </a:xfrm>
            <a:custGeom>
              <a:avLst/>
              <a:gdLst>
                <a:gd name="T0" fmla="*/ 1172 w 1186"/>
                <a:gd name="T1" fmla="*/ 871 h 1031"/>
                <a:gd name="T2" fmla="*/ 1141 w 1186"/>
                <a:gd name="T3" fmla="*/ 835 h 1031"/>
                <a:gd name="T4" fmla="*/ 1107 w 1186"/>
                <a:gd name="T5" fmla="*/ 801 h 1031"/>
                <a:gd name="T6" fmla="*/ 1069 w 1186"/>
                <a:gd name="T7" fmla="*/ 768 h 1031"/>
                <a:gd name="T8" fmla="*/ 1039 w 1186"/>
                <a:gd name="T9" fmla="*/ 730 h 1031"/>
                <a:gd name="T10" fmla="*/ 1022 w 1186"/>
                <a:gd name="T11" fmla="*/ 686 h 1031"/>
                <a:gd name="T12" fmla="*/ 1004 w 1186"/>
                <a:gd name="T13" fmla="*/ 643 h 1031"/>
                <a:gd name="T14" fmla="*/ 987 w 1186"/>
                <a:gd name="T15" fmla="*/ 600 h 1031"/>
                <a:gd name="T16" fmla="*/ 952 w 1186"/>
                <a:gd name="T17" fmla="*/ 554 h 1031"/>
                <a:gd name="T18" fmla="*/ 898 w 1186"/>
                <a:gd name="T19" fmla="*/ 511 h 1031"/>
                <a:gd name="T20" fmla="*/ 843 w 1186"/>
                <a:gd name="T21" fmla="*/ 476 h 1031"/>
                <a:gd name="T22" fmla="*/ 786 w 1186"/>
                <a:gd name="T23" fmla="*/ 447 h 1031"/>
                <a:gd name="T24" fmla="*/ 764 w 1186"/>
                <a:gd name="T25" fmla="*/ 425 h 1031"/>
                <a:gd name="T26" fmla="*/ 779 w 1186"/>
                <a:gd name="T27" fmla="*/ 399 h 1031"/>
                <a:gd name="T28" fmla="*/ 795 w 1186"/>
                <a:gd name="T29" fmla="*/ 369 h 1031"/>
                <a:gd name="T30" fmla="*/ 809 w 1186"/>
                <a:gd name="T31" fmla="*/ 341 h 1031"/>
                <a:gd name="T32" fmla="*/ 813 w 1186"/>
                <a:gd name="T33" fmla="*/ 290 h 1031"/>
                <a:gd name="T34" fmla="*/ 785 w 1186"/>
                <a:gd name="T35" fmla="*/ 207 h 1031"/>
                <a:gd name="T36" fmla="*/ 734 w 1186"/>
                <a:gd name="T37" fmla="*/ 123 h 1031"/>
                <a:gd name="T38" fmla="*/ 679 w 1186"/>
                <a:gd name="T39" fmla="*/ 40 h 1031"/>
                <a:gd name="T40" fmla="*/ 580 w 1186"/>
                <a:gd name="T41" fmla="*/ 33 h 1031"/>
                <a:gd name="T42" fmla="*/ 418 w 1186"/>
                <a:gd name="T43" fmla="*/ 102 h 1031"/>
                <a:gd name="T44" fmla="*/ 256 w 1186"/>
                <a:gd name="T45" fmla="*/ 186 h 1031"/>
                <a:gd name="T46" fmla="*/ 106 w 1186"/>
                <a:gd name="T47" fmla="*/ 298 h 1031"/>
                <a:gd name="T48" fmla="*/ 14 w 1186"/>
                <a:gd name="T49" fmla="*/ 421 h 1031"/>
                <a:gd name="T50" fmla="*/ 0 w 1186"/>
                <a:gd name="T51" fmla="*/ 481 h 1031"/>
                <a:gd name="T52" fmla="*/ 20 w 1186"/>
                <a:gd name="T53" fmla="*/ 504 h 1031"/>
                <a:gd name="T54" fmla="*/ 64 w 1186"/>
                <a:gd name="T55" fmla="*/ 511 h 1031"/>
                <a:gd name="T56" fmla="*/ 143 w 1186"/>
                <a:gd name="T57" fmla="*/ 531 h 1031"/>
                <a:gd name="T58" fmla="*/ 232 w 1186"/>
                <a:gd name="T59" fmla="*/ 625 h 1031"/>
                <a:gd name="T60" fmla="*/ 353 w 1186"/>
                <a:gd name="T61" fmla="*/ 749 h 1031"/>
                <a:gd name="T62" fmla="*/ 575 w 1186"/>
                <a:gd name="T63" fmla="*/ 844 h 1031"/>
                <a:gd name="T64" fmla="*/ 784 w 1186"/>
                <a:gd name="T65" fmla="*/ 900 h 1031"/>
                <a:gd name="T66" fmla="*/ 863 w 1186"/>
                <a:gd name="T67" fmla="*/ 972 h 1031"/>
                <a:gd name="T68" fmla="*/ 945 w 1186"/>
                <a:gd name="T69" fmla="*/ 1020 h 1031"/>
                <a:gd name="T70" fmla="*/ 1028 w 1186"/>
                <a:gd name="T71" fmla="*/ 1031 h 1031"/>
                <a:gd name="T72" fmla="*/ 1107 w 1186"/>
                <a:gd name="T73" fmla="*/ 1015 h 1031"/>
                <a:gd name="T74" fmla="*/ 1158 w 1186"/>
                <a:gd name="T75" fmla="*/ 997 h 1031"/>
                <a:gd name="T76" fmla="*/ 1182 w 1186"/>
                <a:gd name="T77" fmla="*/ 961 h 1031"/>
                <a:gd name="T78" fmla="*/ 1186 w 1186"/>
                <a:gd name="T79" fmla="*/ 914 h 10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86"/>
                <a:gd name="T121" fmla="*/ 0 h 1031"/>
                <a:gd name="T122" fmla="*/ 1186 w 1186"/>
                <a:gd name="T123" fmla="*/ 1031 h 10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auto">
            <a:xfrm>
              <a:off x="4388" y="2290"/>
              <a:ext cx="369" cy="483"/>
            </a:xfrm>
            <a:custGeom>
              <a:avLst/>
              <a:gdLst>
                <a:gd name="T0" fmla="*/ 1095 w 1108"/>
                <a:gd name="T1" fmla="*/ 816 h 966"/>
                <a:gd name="T2" fmla="*/ 1069 w 1108"/>
                <a:gd name="T3" fmla="*/ 783 h 966"/>
                <a:gd name="T4" fmla="*/ 1035 w 1108"/>
                <a:gd name="T5" fmla="*/ 752 h 966"/>
                <a:gd name="T6" fmla="*/ 999 w 1108"/>
                <a:gd name="T7" fmla="*/ 721 h 966"/>
                <a:gd name="T8" fmla="*/ 974 w 1108"/>
                <a:gd name="T9" fmla="*/ 686 h 966"/>
                <a:gd name="T10" fmla="*/ 957 w 1108"/>
                <a:gd name="T11" fmla="*/ 644 h 966"/>
                <a:gd name="T12" fmla="*/ 940 w 1108"/>
                <a:gd name="T13" fmla="*/ 603 h 966"/>
                <a:gd name="T14" fmla="*/ 923 w 1108"/>
                <a:gd name="T15" fmla="*/ 561 h 966"/>
                <a:gd name="T16" fmla="*/ 891 w 1108"/>
                <a:gd name="T17" fmla="*/ 518 h 966"/>
                <a:gd name="T18" fmla="*/ 840 w 1108"/>
                <a:gd name="T19" fmla="*/ 478 h 966"/>
                <a:gd name="T20" fmla="*/ 789 w 1108"/>
                <a:gd name="T21" fmla="*/ 445 h 966"/>
                <a:gd name="T22" fmla="*/ 738 w 1108"/>
                <a:gd name="T23" fmla="*/ 419 h 966"/>
                <a:gd name="T24" fmla="*/ 716 w 1108"/>
                <a:gd name="T25" fmla="*/ 400 h 966"/>
                <a:gd name="T26" fmla="*/ 728 w 1108"/>
                <a:gd name="T27" fmla="*/ 375 h 966"/>
                <a:gd name="T28" fmla="*/ 744 w 1108"/>
                <a:gd name="T29" fmla="*/ 345 h 966"/>
                <a:gd name="T30" fmla="*/ 757 w 1108"/>
                <a:gd name="T31" fmla="*/ 320 h 966"/>
                <a:gd name="T32" fmla="*/ 762 w 1108"/>
                <a:gd name="T33" fmla="*/ 273 h 966"/>
                <a:gd name="T34" fmla="*/ 737 w 1108"/>
                <a:gd name="T35" fmla="*/ 193 h 966"/>
                <a:gd name="T36" fmla="*/ 692 w 1108"/>
                <a:gd name="T37" fmla="*/ 115 h 966"/>
                <a:gd name="T38" fmla="*/ 642 w 1108"/>
                <a:gd name="T39" fmla="*/ 37 h 966"/>
                <a:gd name="T40" fmla="*/ 550 w 1108"/>
                <a:gd name="T41" fmla="*/ 31 h 966"/>
                <a:gd name="T42" fmla="*/ 397 w 1108"/>
                <a:gd name="T43" fmla="*/ 97 h 966"/>
                <a:gd name="T44" fmla="*/ 241 w 1108"/>
                <a:gd name="T45" fmla="*/ 175 h 966"/>
                <a:gd name="T46" fmla="*/ 99 w 1108"/>
                <a:gd name="T47" fmla="*/ 281 h 966"/>
                <a:gd name="T48" fmla="*/ 13 w 1108"/>
                <a:gd name="T49" fmla="*/ 394 h 966"/>
                <a:gd name="T50" fmla="*/ 0 w 1108"/>
                <a:gd name="T51" fmla="*/ 451 h 966"/>
                <a:gd name="T52" fmla="*/ 20 w 1108"/>
                <a:gd name="T53" fmla="*/ 473 h 966"/>
                <a:gd name="T54" fmla="*/ 59 w 1108"/>
                <a:gd name="T55" fmla="*/ 479 h 966"/>
                <a:gd name="T56" fmla="*/ 133 w 1108"/>
                <a:gd name="T57" fmla="*/ 499 h 966"/>
                <a:gd name="T58" fmla="*/ 216 w 1108"/>
                <a:gd name="T59" fmla="*/ 585 h 966"/>
                <a:gd name="T60" fmla="*/ 330 w 1108"/>
                <a:gd name="T61" fmla="*/ 701 h 966"/>
                <a:gd name="T62" fmla="*/ 538 w 1108"/>
                <a:gd name="T63" fmla="*/ 790 h 966"/>
                <a:gd name="T64" fmla="*/ 733 w 1108"/>
                <a:gd name="T65" fmla="*/ 845 h 966"/>
                <a:gd name="T66" fmla="*/ 807 w 1108"/>
                <a:gd name="T67" fmla="*/ 910 h 966"/>
                <a:gd name="T68" fmla="*/ 884 w 1108"/>
                <a:gd name="T69" fmla="*/ 956 h 966"/>
                <a:gd name="T70" fmla="*/ 961 w 1108"/>
                <a:gd name="T71" fmla="*/ 966 h 966"/>
                <a:gd name="T72" fmla="*/ 1036 w 1108"/>
                <a:gd name="T73" fmla="*/ 951 h 966"/>
                <a:gd name="T74" fmla="*/ 1083 w 1108"/>
                <a:gd name="T75" fmla="*/ 934 h 966"/>
                <a:gd name="T76" fmla="*/ 1104 w 1108"/>
                <a:gd name="T77" fmla="*/ 900 h 966"/>
                <a:gd name="T78" fmla="*/ 1108 w 1108"/>
                <a:gd name="T79" fmla="*/ 857 h 9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8"/>
                <a:gd name="T121" fmla="*/ 0 h 966"/>
                <a:gd name="T122" fmla="*/ 1108 w 1108"/>
                <a:gd name="T123" fmla="*/ 966 h 9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auto">
            <a:xfrm>
              <a:off x="4400" y="2306"/>
              <a:ext cx="345" cy="450"/>
            </a:xfrm>
            <a:custGeom>
              <a:avLst/>
              <a:gdLst>
                <a:gd name="T0" fmla="*/ 1024 w 1035"/>
                <a:gd name="T1" fmla="*/ 762 h 901"/>
                <a:gd name="T2" fmla="*/ 997 w 1035"/>
                <a:gd name="T3" fmla="*/ 731 h 901"/>
                <a:gd name="T4" fmla="*/ 966 w 1035"/>
                <a:gd name="T5" fmla="*/ 701 h 901"/>
                <a:gd name="T6" fmla="*/ 933 w 1035"/>
                <a:gd name="T7" fmla="*/ 672 h 901"/>
                <a:gd name="T8" fmla="*/ 909 w 1035"/>
                <a:gd name="T9" fmla="*/ 639 h 901"/>
                <a:gd name="T10" fmla="*/ 894 w 1035"/>
                <a:gd name="T11" fmla="*/ 600 h 901"/>
                <a:gd name="T12" fmla="*/ 878 w 1035"/>
                <a:gd name="T13" fmla="*/ 562 h 901"/>
                <a:gd name="T14" fmla="*/ 863 w 1035"/>
                <a:gd name="T15" fmla="*/ 525 h 901"/>
                <a:gd name="T16" fmla="*/ 832 w 1035"/>
                <a:gd name="T17" fmla="*/ 484 h 901"/>
                <a:gd name="T18" fmla="*/ 785 w 1035"/>
                <a:gd name="T19" fmla="*/ 448 h 901"/>
                <a:gd name="T20" fmla="*/ 738 w 1035"/>
                <a:gd name="T21" fmla="*/ 416 h 901"/>
                <a:gd name="T22" fmla="*/ 689 w 1035"/>
                <a:gd name="T23" fmla="*/ 390 h 901"/>
                <a:gd name="T24" fmla="*/ 669 w 1035"/>
                <a:gd name="T25" fmla="*/ 373 h 901"/>
                <a:gd name="T26" fmla="*/ 681 w 1035"/>
                <a:gd name="T27" fmla="*/ 350 h 901"/>
                <a:gd name="T28" fmla="*/ 695 w 1035"/>
                <a:gd name="T29" fmla="*/ 322 h 901"/>
                <a:gd name="T30" fmla="*/ 707 w 1035"/>
                <a:gd name="T31" fmla="*/ 299 h 901"/>
                <a:gd name="T32" fmla="*/ 713 w 1035"/>
                <a:gd name="T33" fmla="*/ 254 h 901"/>
                <a:gd name="T34" fmla="*/ 690 w 1035"/>
                <a:gd name="T35" fmla="*/ 180 h 901"/>
                <a:gd name="T36" fmla="*/ 651 w 1035"/>
                <a:gd name="T37" fmla="*/ 105 h 901"/>
                <a:gd name="T38" fmla="*/ 609 w 1035"/>
                <a:gd name="T39" fmla="*/ 34 h 901"/>
                <a:gd name="T40" fmla="*/ 521 w 1035"/>
                <a:gd name="T41" fmla="*/ 28 h 901"/>
                <a:gd name="T42" fmla="*/ 376 w 1035"/>
                <a:gd name="T43" fmla="*/ 90 h 901"/>
                <a:gd name="T44" fmla="*/ 229 w 1035"/>
                <a:gd name="T45" fmla="*/ 164 h 901"/>
                <a:gd name="T46" fmla="*/ 92 w 1035"/>
                <a:gd name="T47" fmla="*/ 263 h 901"/>
                <a:gd name="T48" fmla="*/ 12 w 1035"/>
                <a:gd name="T49" fmla="*/ 371 h 901"/>
                <a:gd name="T50" fmla="*/ 0 w 1035"/>
                <a:gd name="T51" fmla="*/ 421 h 901"/>
                <a:gd name="T52" fmla="*/ 19 w 1035"/>
                <a:gd name="T53" fmla="*/ 441 h 901"/>
                <a:gd name="T54" fmla="*/ 57 w 1035"/>
                <a:gd name="T55" fmla="*/ 448 h 901"/>
                <a:gd name="T56" fmla="*/ 124 w 1035"/>
                <a:gd name="T57" fmla="*/ 465 h 901"/>
                <a:gd name="T58" fmla="*/ 202 w 1035"/>
                <a:gd name="T59" fmla="*/ 547 h 901"/>
                <a:gd name="T60" fmla="*/ 309 w 1035"/>
                <a:gd name="T61" fmla="*/ 655 h 901"/>
                <a:gd name="T62" fmla="*/ 503 w 1035"/>
                <a:gd name="T63" fmla="*/ 737 h 901"/>
                <a:gd name="T64" fmla="*/ 685 w 1035"/>
                <a:gd name="T65" fmla="*/ 787 h 901"/>
                <a:gd name="T66" fmla="*/ 754 w 1035"/>
                <a:gd name="T67" fmla="*/ 848 h 901"/>
                <a:gd name="T68" fmla="*/ 825 w 1035"/>
                <a:gd name="T69" fmla="*/ 891 h 901"/>
                <a:gd name="T70" fmla="*/ 897 w 1035"/>
                <a:gd name="T71" fmla="*/ 901 h 901"/>
                <a:gd name="T72" fmla="*/ 967 w 1035"/>
                <a:gd name="T73" fmla="*/ 888 h 901"/>
                <a:gd name="T74" fmla="*/ 1011 w 1035"/>
                <a:gd name="T75" fmla="*/ 869 h 901"/>
                <a:gd name="T76" fmla="*/ 1031 w 1035"/>
                <a:gd name="T77" fmla="*/ 839 h 901"/>
                <a:gd name="T78" fmla="*/ 1035 w 1035"/>
                <a:gd name="T79" fmla="*/ 800 h 9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35"/>
                <a:gd name="T121" fmla="*/ 0 h 901"/>
                <a:gd name="T122" fmla="*/ 1035 w 1035"/>
                <a:gd name="T123" fmla="*/ 901 h 9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auto">
            <a:xfrm>
              <a:off x="4412" y="2322"/>
              <a:ext cx="320" cy="419"/>
            </a:xfrm>
            <a:custGeom>
              <a:avLst/>
              <a:gdLst>
                <a:gd name="T0" fmla="*/ 949 w 960"/>
                <a:gd name="T1" fmla="*/ 709 h 837"/>
                <a:gd name="T2" fmla="*/ 923 w 960"/>
                <a:gd name="T3" fmla="*/ 679 h 837"/>
                <a:gd name="T4" fmla="*/ 895 w 960"/>
                <a:gd name="T5" fmla="*/ 652 h 837"/>
                <a:gd name="T6" fmla="*/ 865 w 960"/>
                <a:gd name="T7" fmla="*/ 626 h 837"/>
                <a:gd name="T8" fmla="*/ 841 w 960"/>
                <a:gd name="T9" fmla="*/ 594 h 837"/>
                <a:gd name="T10" fmla="*/ 827 w 960"/>
                <a:gd name="T11" fmla="*/ 559 h 837"/>
                <a:gd name="T12" fmla="*/ 813 w 960"/>
                <a:gd name="T13" fmla="*/ 524 h 837"/>
                <a:gd name="T14" fmla="*/ 799 w 960"/>
                <a:gd name="T15" fmla="*/ 489 h 837"/>
                <a:gd name="T16" fmla="*/ 771 w 960"/>
                <a:gd name="T17" fmla="*/ 451 h 837"/>
                <a:gd name="T18" fmla="*/ 727 w 960"/>
                <a:gd name="T19" fmla="*/ 417 h 837"/>
                <a:gd name="T20" fmla="*/ 683 w 960"/>
                <a:gd name="T21" fmla="*/ 388 h 837"/>
                <a:gd name="T22" fmla="*/ 638 w 960"/>
                <a:gd name="T23" fmla="*/ 365 h 837"/>
                <a:gd name="T24" fmla="*/ 620 w 960"/>
                <a:gd name="T25" fmla="*/ 348 h 837"/>
                <a:gd name="T26" fmla="*/ 631 w 960"/>
                <a:gd name="T27" fmla="*/ 327 h 837"/>
                <a:gd name="T28" fmla="*/ 644 w 960"/>
                <a:gd name="T29" fmla="*/ 302 h 837"/>
                <a:gd name="T30" fmla="*/ 655 w 960"/>
                <a:gd name="T31" fmla="*/ 280 h 837"/>
                <a:gd name="T32" fmla="*/ 661 w 960"/>
                <a:gd name="T33" fmla="*/ 238 h 837"/>
                <a:gd name="T34" fmla="*/ 644 w 960"/>
                <a:gd name="T35" fmla="*/ 169 h 837"/>
                <a:gd name="T36" fmla="*/ 608 w 960"/>
                <a:gd name="T37" fmla="*/ 100 h 837"/>
                <a:gd name="T38" fmla="*/ 570 w 960"/>
                <a:gd name="T39" fmla="*/ 32 h 837"/>
                <a:gd name="T40" fmla="*/ 490 w 960"/>
                <a:gd name="T41" fmla="*/ 26 h 837"/>
                <a:gd name="T42" fmla="*/ 353 w 960"/>
                <a:gd name="T43" fmla="*/ 83 h 837"/>
                <a:gd name="T44" fmla="*/ 215 w 960"/>
                <a:gd name="T45" fmla="*/ 153 h 837"/>
                <a:gd name="T46" fmla="*/ 87 w 960"/>
                <a:gd name="T47" fmla="*/ 246 h 837"/>
                <a:gd name="T48" fmla="*/ 13 w 960"/>
                <a:gd name="T49" fmla="*/ 345 h 837"/>
                <a:gd name="T50" fmla="*/ 0 w 960"/>
                <a:gd name="T51" fmla="*/ 392 h 837"/>
                <a:gd name="T52" fmla="*/ 18 w 960"/>
                <a:gd name="T53" fmla="*/ 410 h 837"/>
                <a:gd name="T54" fmla="*/ 54 w 960"/>
                <a:gd name="T55" fmla="*/ 416 h 837"/>
                <a:gd name="T56" fmla="*/ 116 w 960"/>
                <a:gd name="T57" fmla="*/ 433 h 837"/>
                <a:gd name="T58" fmla="*/ 188 w 960"/>
                <a:gd name="T59" fmla="*/ 507 h 837"/>
                <a:gd name="T60" fmla="*/ 287 w 960"/>
                <a:gd name="T61" fmla="*/ 607 h 837"/>
                <a:gd name="T62" fmla="*/ 464 w 960"/>
                <a:gd name="T63" fmla="*/ 685 h 837"/>
                <a:gd name="T64" fmla="*/ 632 w 960"/>
                <a:gd name="T65" fmla="*/ 732 h 837"/>
                <a:gd name="T66" fmla="*/ 697 w 960"/>
                <a:gd name="T67" fmla="*/ 789 h 837"/>
                <a:gd name="T68" fmla="*/ 764 w 960"/>
                <a:gd name="T69" fmla="*/ 828 h 837"/>
                <a:gd name="T70" fmla="*/ 831 w 960"/>
                <a:gd name="T71" fmla="*/ 836 h 837"/>
                <a:gd name="T72" fmla="*/ 896 w 960"/>
                <a:gd name="T73" fmla="*/ 824 h 837"/>
                <a:gd name="T74" fmla="*/ 936 w 960"/>
                <a:gd name="T75" fmla="*/ 809 h 837"/>
                <a:gd name="T76" fmla="*/ 956 w 960"/>
                <a:gd name="T77" fmla="*/ 780 h 837"/>
                <a:gd name="T78" fmla="*/ 960 w 960"/>
                <a:gd name="T79" fmla="*/ 743 h 8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0"/>
                <a:gd name="T121" fmla="*/ 0 h 837"/>
                <a:gd name="T122" fmla="*/ 960 w 960"/>
                <a:gd name="T123" fmla="*/ 837 h 8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auto">
            <a:xfrm>
              <a:off x="4537" y="2427"/>
              <a:ext cx="105" cy="56"/>
            </a:xfrm>
            <a:custGeom>
              <a:avLst/>
              <a:gdLst>
                <a:gd name="T0" fmla="*/ 219 w 316"/>
                <a:gd name="T1" fmla="*/ 76 h 114"/>
                <a:gd name="T2" fmla="*/ 192 w 316"/>
                <a:gd name="T3" fmla="*/ 55 h 114"/>
                <a:gd name="T4" fmla="*/ 167 w 316"/>
                <a:gd name="T5" fmla="*/ 38 h 114"/>
                <a:gd name="T6" fmla="*/ 140 w 316"/>
                <a:gd name="T7" fmla="*/ 24 h 114"/>
                <a:gd name="T8" fmla="*/ 114 w 316"/>
                <a:gd name="T9" fmla="*/ 13 h 114"/>
                <a:gd name="T10" fmla="*/ 86 w 316"/>
                <a:gd name="T11" fmla="*/ 5 h 114"/>
                <a:gd name="T12" fmla="*/ 58 w 316"/>
                <a:gd name="T13" fmla="*/ 2 h 114"/>
                <a:gd name="T14" fmla="*/ 28 w 316"/>
                <a:gd name="T15" fmla="*/ 0 h 114"/>
                <a:gd name="T16" fmla="*/ 0 w 316"/>
                <a:gd name="T17" fmla="*/ 4 h 114"/>
                <a:gd name="T18" fmla="*/ 32 w 316"/>
                <a:gd name="T19" fmla="*/ 4 h 114"/>
                <a:gd name="T20" fmla="*/ 64 w 316"/>
                <a:gd name="T21" fmla="*/ 9 h 114"/>
                <a:gd name="T22" fmla="*/ 93 w 316"/>
                <a:gd name="T23" fmla="*/ 16 h 114"/>
                <a:gd name="T24" fmla="*/ 120 w 316"/>
                <a:gd name="T25" fmla="*/ 26 h 114"/>
                <a:gd name="T26" fmla="*/ 144 w 316"/>
                <a:gd name="T27" fmla="*/ 37 h 114"/>
                <a:gd name="T28" fmla="*/ 168 w 316"/>
                <a:gd name="T29" fmla="*/ 51 h 114"/>
                <a:gd name="T30" fmla="*/ 189 w 316"/>
                <a:gd name="T31" fmla="*/ 67 h 114"/>
                <a:gd name="T32" fmla="*/ 210 w 316"/>
                <a:gd name="T33" fmla="*/ 86 h 114"/>
                <a:gd name="T34" fmla="*/ 219 w 316"/>
                <a:gd name="T35" fmla="*/ 90 h 114"/>
                <a:gd name="T36" fmla="*/ 230 w 316"/>
                <a:gd name="T37" fmla="*/ 94 h 114"/>
                <a:gd name="T38" fmla="*/ 241 w 316"/>
                <a:gd name="T39" fmla="*/ 98 h 114"/>
                <a:gd name="T40" fmla="*/ 254 w 316"/>
                <a:gd name="T41" fmla="*/ 102 h 114"/>
                <a:gd name="T42" fmla="*/ 265 w 316"/>
                <a:gd name="T43" fmla="*/ 105 h 114"/>
                <a:gd name="T44" fmla="*/ 278 w 316"/>
                <a:gd name="T45" fmla="*/ 107 h 114"/>
                <a:gd name="T46" fmla="*/ 292 w 316"/>
                <a:gd name="T47" fmla="*/ 110 h 114"/>
                <a:gd name="T48" fmla="*/ 308 w 316"/>
                <a:gd name="T49" fmla="*/ 114 h 114"/>
                <a:gd name="T50" fmla="*/ 312 w 316"/>
                <a:gd name="T51" fmla="*/ 107 h 114"/>
                <a:gd name="T52" fmla="*/ 316 w 316"/>
                <a:gd name="T53" fmla="*/ 102 h 114"/>
                <a:gd name="T54" fmla="*/ 302 w 316"/>
                <a:gd name="T55" fmla="*/ 101 h 114"/>
                <a:gd name="T56" fmla="*/ 289 w 316"/>
                <a:gd name="T57" fmla="*/ 99 h 114"/>
                <a:gd name="T58" fmla="*/ 277 w 316"/>
                <a:gd name="T59" fmla="*/ 97 h 114"/>
                <a:gd name="T60" fmla="*/ 264 w 316"/>
                <a:gd name="T61" fmla="*/ 94 h 114"/>
                <a:gd name="T62" fmla="*/ 251 w 316"/>
                <a:gd name="T63" fmla="*/ 90 h 114"/>
                <a:gd name="T64" fmla="*/ 240 w 316"/>
                <a:gd name="T65" fmla="*/ 86 h 114"/>
                <a:gd name="T66" fmla="*/ 229 w 316"/>
                <a:gd name="T67" fmla="*/ 81 h 114"/>
                <a:gd name="T68" fmla="*/ 219 w 316"/>
                <a:gd name="T69" fmla="*/ 76 h 1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"/>
                <a:gd name="T106" fmla="*/ 0 h 114"/>
                <a:gd name="T107" fmla="*/ 316 w 316"/>
                <a:gd name="T108" fmla="*/ 114 h 1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auto">
            <a:xfrm>
              <a:off x="4653" y="2645"/>
              <a:ext cx="106" cy="173"/>
            </a:xfrm>
            <a:custGeom>
              <a:avLst/>
              <a:gdLst>
                <a:gd name="T0" fmla="*/ 318 w 318"/>
                <a:gd name="T1" fmla="*/ 340 h 346"/>
                <a:gd name="T2" fmla="*/ 280 w 318"/>
                <a:gd name="T3" fmla="*/ 276 h 346"/>
                <a:gd name="T4" fmla="*/ 241 w 318"/>
                <a:gd name="T5" fmla="*/ 224 h 346"/>
                <a:gd name="T6" fmla="*/ 202 w 318"/>
                <a:gd name="T7" fmla="*/ 179 h 346"/>
                <a:gd name="T8" fmla="*/ 162 w 318"/>
                <a:gd name="T9" fmla="*/ 139 h 346"/>
                <a:gd name="T10" fmla="*/ 121 w 318"/>
                <a:gd name="T11" fmla="*/ 101 h 346"/>
                <a:gd name="T12" fmla="*/ 81 w 318"/>
                <a:gd name="T13" fmla="*/ 68 h 346"/>
                <a:gd name="T14" fmla="*/ 40 w 318"/>
                <a:gd name="T15" fmla="*/ 34 h 346"/>
                <a:gd name="T16" fmla="*/ 0 w 318"/>
                <a:gd name="T17" fmla="*/ 0 h 346"/>
                <a:gd name="T18" fmla="*/ 38 w 318"/>
                <a:gd name="T19" fmla="*/ 36 h 346"/>
                <a:gd name="T20" fmla="*/ 78 w 318"/>
                <a:gd name="T21" fmla="*/ 73 h 346"/>
                <a:gd name="T22" fmla="*/ 116 w 318"/>
                <a:gd name="T23" fmla="*/ 108 h 346"/>
                <a:gd name="T24" fmla="*/ 155 w 318"/>
                <a:gd name="T25" fmla="*/ 149 h 346"/>
                <a:gd name="T26" fmla="*/ 192 w 318"/>
                <a:gd name="T27" fmla="*/ 189 h 346"/>
                <a:gd name="T28" fmla="*/ 230 w 318"/>
                <a:gd name="T29" fmla="*/ 236 h 346"/>
                <a:gd name="T30" fmla="*/ 267 w 318"/>
                <a:gd name="T31" fmla="*/ 287 h 346"/>
                <a:gd name="T32" fmla="*/ 302 w 318"/>
                <a:gd name="T33" fmla="*/ 346 h 346"/>
                <a:gd name="T34" fmla="*/ 309 w 318"/>
                <a:gd name="T35" fmla="*/ 343 h 346"/>
                <a:gd name="T36" fmla="*/ 318 w 318"/>
                <a:gd name="T37" fmla="*/ 340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8"/>
                <a:gd name="T58" fmla="*/ 0 h 346"/>
                <a:gd name="T59" fmla="*/ 318 w 318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auto">
            <a:xfrm>
              <a:off x="4690" y="2597"/>
              <a:ext cx="59" cy="69"/>
            </a:xfrm>
            <a:custGeom>
              <a:avLst/>
              <a:gdLst>
                <a:gd name="T0" fmla="*/ 175 w 179"/>
                <a:gd name="T1" fmla="*/ 124 h 138"/>
                <a:gd name="T2" fmla="*/ 152 w 179"/>
                <a:gd name="T3" fmla="*/ 108 h 138"/>
                <a:gd name="T4" fmla="*/ 130 w 179"/>
                <a:gd name="T5" fmla="*/ 93 h 138"/>
                <a:gd name="T6" fmla="*/ 108 w 179"/>
                <a:gd name="T7" fmla="*/ 77 h 138"/>
                <a:gd name="T8" fmla="*/ 87 w 179"/>
                <a:gd name="T9" fmla="*/ 61 h 138"/>
                <a:gd name="T10" fmla="*/ 65 w 179"/>
                <a:gd name="T11" fmla="*/ 46 h 138"/>
                <a:gd name="T12" fmla="*/ 42 w 179"/>
                <a:gd name="T13" fmla="*/ 30 h 138"/>
                <a:gd name="T14" fmla="*/ 21 w 179"/>
                <a:gd name="T15" fmla="*/ 14 h 138"/>
                <a:gd name="T16" fmla="*/ 0 w 179"/>
                <a:gd name="T17" fmla="*/ 0 h 138"/>
                <a:gd name="T18" fmla="*/ 21 w 179"/>
                <a:gd name="T19" fmla="*/ 17 h 138"/>
                <a:gd name="T20" fmla="*/ 42 w 179"/>
                <a:gd name="T21" fmla="*/ 34 h 138"/>
                <a:gd name="T22" fmla="*/ 65 w 179"/>
                <a:gd name="T23" fmla="*/ 51 h 138"/>
                <a:gd name="T24" fmla="*/ 87 w 179"/>
                <a:gd name="T25" fmla="*/ 69 h 138"/>
                <a:gd name="T26" fmla="*/ 110 w 179"/>
                <a:gd name="T27" fmla="*/ 86 h 138"/>
                <a:gd name="T28" fmla="*/ 132 w 179"/>
                <a:gd name="T29" fmla="*/ 103 h 138"/>
                <a:gd name="T30" fmla="*/ 155 w 179"/>
                <a:gd name="T31" fmla="*/ 120 h 138"/>
                <a:gd name="T32" fmla="*/ 179 w 179"/>
                <a:gd name="T33" fmla="*/ 138 h 138"/>
                <a:gd name="T34" fmla="*/ 175 w 179"/>
                <a:gd name="T35" fmla="*/ 131 h 138"/>
                <a:gd name="T36" fmla="*/ 175 w 179"/>
                <a:gd name="T37" fmla="*/ 124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9"/>
                <a:gd name="T58" fmla="*/ 0 h 138"/>
                <a:gd name="T59" fmla="*/ 179 w 179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auto">
            <a:xfrm>
              <a:off x="4911" y="2128"/>
              <a:ext cx="98" cy="143"/>
            </a:xfrm>
            <a:custGeom>
              <a:avLst/>
              <a:gdLst>
                <a:gd name="T0" fmla="*/ 148 w 293"/>
                <a:gd name="T1" fmla="*/ 287 h 287"/>
                <a:gd name="T2" fmla="*/ 100 w 293"/>
                <a:gd name="T3" fmla="*/ 264 h 287"/>
                <a:gd name="T4" fmla="*/ 66 w 293"/>
                <a:gd name="T5" fmla="*/ 238 h 287"/>
                <a:gd name="T6" fmla="*/ 39 w 293"/>
                <a:gd name="T7" fmla="*/ 207 h 287"/>
                <a:gd name="T8" fmla="*/ 22 w 293"/>
                <a:gd name="T9" fmla="*/ 171 h 287"/>
                <a:gd name="T10" fmla="*/ 9 w 293"/>
                <a:gd name="T11" fmla="*/ 131 h 287"/>
                <a:gd name="T12" fmla="*/ 4 w 293"/>
                <a:gd name="T13" fmla="*/ 89 h 287"/>
                <a:gd name="T14" fmla="*/ 0 w 293"/>
                <a:gd name="T15" fmla="*/ 45 h 287"/>
                <a:gd name="T16" fmla="*/ 0 w 293"/>
                <a:gd name="T17" fmla="*/ 0 h 287"/>
                <a:gd name="T18" fmla="*/ 2 w 293"/>
                <a:gd name="T19" fmla="*/ 37 h 287"/>
                <a:gd name="T20" fmla="*/ 8 w 293"/>
                <a:gd name="T21" fmla="*/ 72 h 287"/>
                <a:gd name="T22" fmla="*/ 18 w 293"/>
                <a:gd name="T23" fmla="*/ 103 h 287"/>
                <a:gd name="T24" fmla="*/ 33 w 293"/>
                <a:gd name="T25" fmla="*/ 132 h 287"/>
                <a:gd name="T26" fmla="*/ 50 w 293"/>
                <a:gd name="T27" fmla="*/ 154 h 287"/>
                <a:gd name="T28" fmla="*/ 76 w 293"/>
                <a:gd name="T29" fmla="*/ 173 h 287"/>
                <a:gd name="T30" fmla="*/ 105 w 293"/>
                <a:gd name="T31" fmla="*/ 184 h 287"/>
                <a:gd name="T32" fmla="*/ 142 w 293"/>
                <a:gd name="T33" fmla="*/ 192 h 287"/>
                <a:gd name="T34" fmla="*/ 168 w 293"/>
                <a:gd name="T35" fmla="*/ 170 h 287"/>
                <a:gd name="T36" fmla="*/ 183 w 293"/>
                <a:gd name="T37" fmla="*/ 145 h 287"/>
                <a:gd name="T38" fmla="*/ 192 w 293"/>
                <a:gd name="T39" fmla="*/ 116 h 287"/>
                <a:gd name="T40" fmla="*/ 200 w 293"/>
                <a:gd name="T41" fmla="*/ 88 h 287"/>
                <a:gd name="T42" fmla="*/ 207 w 293"/>
                <a:gd name="T43" fmla="*/ 60 h 287"/>
                <a:gd name="T44" fmla="*/ 223 w 293"/>
                <a:gd name="T45" fmla="*/ 39 h 287"/>
                <a:gd name="T46" fmla="*/ 249 w 293"/>
                <a:gd name="T47" fmla="*/ 25 h 287"/>
                <a:gd name="T48" fmla="*/ 293 w 293"/>
                <a:gd name="T49" fmla="*/ 22 h 287"/>
                <a:gd name="T50" fmla="*/ 282 w 293"/>
                <a:gd name="T51" fmla="*/ 33 h 287"/>
                <a:gd name="T52" fmla="*/ 273 w 293"/>
                <a:gd name="T53" fmla="*/ 43 h 287"/>
                <a:gd name="T54" fmla="*/ 262 w 293"/>
                <a:gd name="T55" fmla="*/ 55 h 287"/>
                <a:gd name="T56" fmla="*/ 254 w 293"/>
                <a:gd name="T57" fmla="*/ 67 h 287"/>
                <a:gd name="T58" fmla="*/ 242 w 293"/>
                <a:gd name="T59" fmla="*/ 96 h 287"/>
                <a:gd name="T60" fmla="*/ 235 w 293"/>
                <a:gd name="T61" fmla="*/ 128 h 287"/>
                <a:gd name="T62" fmla="*/ 230 w 293"/>
                <a:gd name="T63" fmla="*/ 162 h 287"/>
                <a:gd name="T64" fmla="*/ 224 w 293"/>
                <a:gd name="T65" fmla="*/ 196 h 287"/>
                <a:gd name="T66" fmla="*/ 214 w 293"/>
                <a:gd name="T67" fmla="*/ 226 h 287"/>
                <a:gd name="T68" fmla="*/ 200 w 293"/>
                <a:gd name="T69" fmla="*/ 254 h 287"/>
                <a:gd name="T70" fmla="*/ 177 w 293"/>
                <a:gd name="T71" fmla="*/ 274 h 287"/>
                <a:gd name="T72" fmla="*/ 148 w 293"/>
                <a:gd name="T73" fmla="*/ 287 h 2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3"/>
                <a:gd name="T112" fmla="*/ 0 h 287"/>
                <a:gd name="T113" fmla="*/ 293 w 293"/>
                <a:gd name="T114" fmla="*/ 287 h 2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auto">
            <a:xfrm>
              <a:off x="4914" y="2139"/>
              <a:ext cx="93" cy="124"/>
            </a:xfrm>
            <a:custGeom>
              <a:avLst/>
              <a:gdLst>
                <a:gd name="T0" fmla="*/ 141 w 281"/>
                <a:gd name="T1" fmla="*/ 247 h 247"/>
                <a:gd name="T2" fmla="*/ 98 w 281"/>
                <a:gd name="T3" fmla="*/ 228 h 247"/>
                <a:gd name="T4" fmla="*/ 66 w 281"/>
                <a:gd name="T5" fmla="*/ 206 h 247"/>
                <a:gd name="T6" fmla="*/ 41 w 281"/>
                <a:gd name="T7" fmla="*/ 180 h 247"/>
                <a:gd name="T8" fmla="*/ 24 w 281"/>
                <a:gd name="T9" fmla="*/ 151 h 247"/>
                <a:gd name="T10" fmla="*/ 11 w 281"/>
                <a:gd name="T11" fmla="*/ 119 h 247"/>
                <a:gd name="T12" fmla="*/ 4 w 281"/>
                <a:gd name="T13" fmla="*/ 85 h 247"/>
                <a:gd name="T14" fmla="*/ 0 w 281"/>
                <a:gd name="T15" fmla="*/ 48 h 247"/>
                <a:gd name="T16" fmla="*/ 0 w 281"/>
                <a:gd name="T17" fmla="*/ 13 h 247"/>
                <a:gd name="T18" fmla="*/ 1 w 281"/>
                <a:gd name="T19" fmla="*/ 43 h 247"/>
                <a:gd name="T20" fmla="*/ 8 w 281"/>
                <a:gd name="T21" fmla="*/ 72 h 247"/>
                <a:gd name="T22" fmla="*/ 18 w 281"/>
                <a:gd name="T23" fmla="*/ 96 h 247"/>
                <a:gd name="T24" fmla="*/ 34 w 281"/>
                <a:gd name="T25" fmla="*/ 120 h 247"/>
                <a:gd name="T26" fmla="*/ 52 w 281"/>
                <a:gd name="T27" fmla="*/ 138 h 247"/>
                <a:gd name="T28" fmla="*/ 74 w 281"/>
                <a:gd name="T29" fmla="*/ 153 h 247"/>
                <a:gd name="T30" fmla="*/ 101 w 281"/>
                <a:gd name="T31" fmla="*/ 162 h 247"/>
                <a:gd name="T32" fmla="*/ 135 w 281"/>
                <a:gd name="T33" fmla="*/ 168 h 247"/>
                <a:gd name="T34" fmla="*/ 158 w 281"/>
                <a:gd name="T35" fmla="*/ 150 h 247"/>
                <a:gd name="T36" fmla="*/ 173 w 281"/>
                <a:gd name="T37" fmla="*/ 125 h 247"/>
                <a:gd name="T38" fmla="*/ 183 w 281"/>
                <a:gd name="T39" fmla="*/ 96 h 247"/>
                <a:gd name="T40" fmla="*/ 192 w 281"/>
                <a:gd name="T41" fmla="*/ 68 h 247"/>
                <a:gd name="T42" fmla="*/ 200 w 281"/>
                <a:gd name="T43" fmla="*/ 40 h 247"/>
                <a:gd name="T44" fmla="*/ 217 w 281"/>
                <a:gd name="T45" fmla="*/ 18 h 247"/>
                <a:gd name="T46" fmla="*/ 241 w 281"/>
                <a:gd name="T47" fmla="*/ 2 h 247"/>
                <a:gd name="T48" fmla="*/ 281 w 281"/>
                <a:gd name="T49" fmla="*/ 0 h 247"/>
                <a:gd name="T50" fmla="*/ 271 w 281"/>
                <a:gd name="T51" fmla="*/ 9 h 247"/>
                <a:gd name="T52" fmla="*/ 261 w 281"/>
                <a:gd name="T53" fmla="*/ 19 h 247"/>
                <a:gd name="T54" fmla="*/ 252 w 281"/>
                <a:gd name="T55" fmla="*/ 30 h 247"/>
                <a:gd name="T56" fmla="*/ 245 w 281"/>
                <a:gd name="T57" fmla="*/ 40 h 247"/>
                <a:gd name="T58" fmla="*/ 234 w 281"/>
                <a:gd name="T59" fmla="*/ 65 h 247"/>
                <a:gd name="T60" fmla="*/ 227 w 281"/>
                <a:gd name="T61" fmla="*/ 95 h 247"/>
                <a:gd name="T62" fmla="*/ 220 w 281"/>
                <a:gd name="T63" fmla="*/ 126 h 247"/>
                <a:gd name="T64" fmla="*/ 214 w 281"/>
                <a:gd name="T65" fmla="*/ 159 h 247"/>
                <a:gd name="T66" fmla="*/ 203 w 281"/>
                <a:gd name="T67" fmla="*/ 188 h 247"/>
                <a:gd name="T68" fmla="*/ 189 w 281"/>
                <a:gd name="T69" fmla="*/ 214 h 247"/>
                <a:gd name="T70" fmla="*/ 168 w 281"/>
                <a:gd name="T71" fmla="*/ 233 h 247"/>
                <a:gd name="T72" fmla="*/ 141 w 281"/>
                <a:gd name="T73" fmla="*/ 247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1"/>
                <a:gd name="T112" fmla="*/ 0 h 247"/>
                <a:gd name="T113" fmla="*/ 281 w 281"/>
                <a:gd name="T114" fmla="*/ 247 h 2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auto">
            <a:xfrm>
              <a:off x="4916" y="2141"/>
              <a:ext cx="89" cy="113"/>
            </a:xfrm>
            <a:custGeom>
              <a:avLst/>
              <a:gdLst>
                <a:gd name="T0" fmla="*/ 134 w 266"/>
                <a:gd name="T1" fmla="*/ 228 h 228"/>
                <a:gd name="T2" fmla="*/ 97 w 266"/>
                <a:gd name="T3" fmla="*/ 213 h 228"/>
                <a:gd name="T4" fmla="*/ 67 w 266"/>
                <a:gd name="T5" fmla="*/ 196 h 228"/>
                <a:gd name="T6" fmla="*/ 43 w 266"/>
                <a:gd name="T7" fmla="*/ 177 h 228"/>
                <a:gd name="T8" fmla="*/ 27 w 266"/>
                <a:gd name="T9" fmla="*/ 154 h 228"/>
                <a:gd name="T10" fmla="*/ 14 w 266"/>
                <a:gd name="T11" fmla="*/ 130 h 228"/>
                <a:gd name="T12" fmla="*/ 5 w 266"/>
                <a:gd name="T13" fmla="*/ 104 h 228"/>
                <a:gd name="T14" fmla="*/ 0 w 266"/>
                <a:gd name="T15" fmla="*/ 75 h 228"/>
                <a:gd name="T16" fmla="*/ 0 w 266"/>
                <a:gd name="T17" fmla="*/ 47 h 228"/>
                <a:gd name="T18" fmla="*/ 3 w 266"/>
                <a:gd name="T19" fmla="*/ 70 h 228"/>
                <a:gd name="T20" fmla="*/ 10 w 266"/>
                <a:gd name="T21" fmla="*/ 92 h 228"/>
                <a:gd name="T22" fmla="*/ 21 w 266"/>
                <a:gd name="T23" fmla="*/ 111 h 228"/>
                <a:gd name="T24" fmla="*/ 36 w 266"/>
                <a:gd name="T25" fmla="*/ 128 h 228"/>
                <a:gd name="T26" fmla="*/ 53 w 266"/>
                <a:gd name="T27" fmla="*/ 141 h 228"/>
                <a:gd name="T28" fmla="*/ 75 w 266"/>
                <a:gd name="T29" fmla="*/ 153 h 228"/>
                <a:gd name="T30" fmla="*/ 99 w 266"/>
                <a:gd name="T31" fmla="*/ 161 h 228"/>
                <a:gd name="T32" fmla="*/ 128 w 266"/>
                <a:gd name="T33" fmla="*/ 165 h 228"/>
                <a:gd name="T34" fmla="*/ 148 w 266"/>
                <a:gd name="T35" fmla="*/ 148 h 228"/>
                <a:gd name="T36" fmla="*/ 163 w 266"/>
                <a:gd name="T37" fmla="*/ 126 h 228"/>
                <a:gd name="T38" fmla="*/ 173 w 266"/>
                <a:gd name="T39" fmla="*/ 98 h 228"/>
                <a:gd name="T40" fmla="*/ 183 w 266"/>
                <a:gd name="T41" fmla="*/ 71 h 228"/>
                <a:gd name="T42" fmla="*/ 193 w 266"/>
                <a:gd name="T43" fmla="*/ 42 h 228"/>
                <a:gd name="T44" fmla="*/ 210 w 266"/>
                <a:gd name="T45" fmla="*/ 20 h 228"/>
                <a:gd name="T46" fmla="*/ 233 w 266"/>
                <a:gd name="T47" fmla="*/ 4 h 228"/>
                <a:gd name="T48" fmla="*/ 266 w 266"/>
                <a:gd name="T49" fmla="*/ 0 h 228"/>
                <a:gd name="T50" fmla="*/ 258 w 266"/>
                <a:gd name="T51" fmla="*/ 7 h 228"/>
                <a:gd name="T52" fmla="*/ 251 w 266"/>
                <a:gd name="T53" fmla="*/ 19 h 228"/>
                <a:gd name="T54" fmla="*/ 242 w 266"/>
                <a:gd name="T55" fmla="*/ 28 h 228"/>
                <a:gd name="T56" fmla="*/ 237 w 266"/>
                <a:gd name="T57" fmla="*/ 37 h 228"/>
                <a:gd name="T58" fmla="*/ 227 w 266"/>
                <a:gd name="T59" fmla="*/ 58 h 228"/>
                <a:gd name="T60" fmla="*/ 218 w 266"/>
                <a:gd name="T61" fmla="*/ 84 h 228"/>
                <a:gd name="T62" fmla="*/ 210 w 266"/>
                <a:gd name="T63" fmla="*/ 114 h 228"/>
                <a:gd name="T64" fmla="*/ 203 w 266"/>
                <a:gd name="T65" fmla="*/ 144 h 228"/>
                <a:gd name="T66" fmla="*/ 192 w 266"/>
                <a:gd name="T67" fmla="*/ 173 h 228"/>
                <a:gd name="T68" fmla="*/ 178 w 266"/>
                <a:gd name="T69" fmla="*/ 198 h 228"/>
                <a:gd name="T70" fmla="*/ 158 w 266"/>
                <a:gd name="T71" fmla="*/ 216 h 228"/>
                <a:gd name="T72" fmla="*/ 134 w 266"/>
                <a:gd name="T73" fmla="*/ 228 h 2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6"/>
                <a:gd name="T112" fmla="*/ 0 h 228"/>
                <a:gd name="T113" fmla="*/ 266 w 266"/>
                <a:gd name="T114" fmla="*/ 228 h 2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auto">
            <a:xfrm>
              <a:off x="4918" y="2142"/>
              <a:ext cx="84" cy="103"/>
            </a:xfrm>
            <a:custGeom>
              <a:avLst/>
              <a:gdLst>
                <a:gd name="T0" fmla="*/ 127 w 252"/>
                <a:gd name="T1" fmla="*/ 206 h 206"/>
                <a:gd name="T2" fmla="*/ 94 w 252"/>
                <a:gd name="T3" fmla="*/ 196 h 206"/>
                <a:gd name="T4" fmla="*/ 69 w 252"/>
                <a:gd name="T5" fmla="*/ 184 h 206"/>
                <a:gd name="T6" fmla="*/ 46 w 252"/>
                <a:gd name="T7" fmla="*/ 170 h 206"/>
                <a:gd name="T8" fmla="*/ 29 w 252"/>
                <a:gd name="T9" fmla="*/ 155 h 206"/>
                <a:gd name="T10" fmla="*/ 15 w 252"/>
                <a:gd name="T11" fmla="*/ 138 h 206"/>
                <a:gd name="T12" fmla="*/ 5 w 252"/>
                <a:gd name="T13" fmla="*/ 120 h 206"/>
                <a:gd name="T14" fmla="*/ 0 w 252"/>
                <a:gd name="T15" fmla="*/ 101 h 206"/>
                <a:gd name="T16" fmla="*/ 0 w 252"/>
                <a:gd name="T17" fmla="*/ 82 h 206"/>
                <a:gd name="T18" fmla="*/ 3 w 252"/>
                <a:gd name="T19" fmla="*/ 98 h 206"/>
                <a:gd name="T20" fmla="*/ 10 w 252"/>
                <a:gd name="T21" fmla="*/ 114 h 206"/>
                <a:gd name="T22" fmla="*/ 21 w 252"/>
                <a:gd name="T23" fmla="*/ 125 h 206"/>
                <a:gd name="T24" fmla="*/ 36 w 252"/>
                <a:gd name="T25" fmla="*/ 138 h 206"/>
                <a:gd name="T26" fmla="*/ 53 w 252"/>
                <a:gd name="T27" fmla="*/ 146 h 206"/>
                <a:gd name="T28" fmla="*/ 75 w 252"/>
                <a:gd name="T29" fmla="*/ 154 h 206"/>
                <a:gd name="T30" fmla="*/ 97 w 252"/>
                <a:gd name="T31" fmla="*/ 158 h 206"/>
                <a:gd name="T32" fmla="*/ 123 w 252"/>
                <a:gd name="T33" fmla="*/ 162 h 206"/>
                <a:gd name="T34" fmla="*/ 140 w 252"/>
                <a:gd name="T35" fmla="*/ 148 h 206"/>
                <a:gd name="T36" fmla="*/ 154 w 252"/>
                <a:gd name="T37" fmla="*/ 127 h 206"/>
                <a:gd name="T38" fmla="*/ 164 w 252"/>
                <a:gd name="T39" fmla="*/ 99 h 206"/>
                <a:gd name="T40" fmla="*/ 175 w 252"/>
                <a:gd name="T41" fmla="*/ 72 h 206"/>
                <a:gd name="T42" fmla="*/ 186 w 252"/>
                <a:gd name="T43" fmla="*/ 43 h 206"/>
                <a:gd name="T44" fmla="*/ 203 w 252"/>
                <a:gd name="T45" fmla="*/ 20 h 206"/>
                <a:gd name="T46" fmla="*/ 223 w 252"/>
                <a:gd name="T47" fmla="*/ 4 h 206"/>
                <a:gd name="T48" fmla="*/ 252 w 252"/>
                <a:gd name="T49" fmla="*/ 0 h 206"/>
                <a:gd name="T50" fmla="*/ 245 w 252"/>
                <a:gd name="T51" fmla="*/ 5 h 206"/>
                <a:gd name="T52" fmla="*/ 238 w 252"/>
                <a:gd name="T53" fmla="*/ 16 h 206"/>
                <a:gd name="T54" fmla="*/ 231 w 252"/>
                <a:gd name="T55" fmla="*/ 25 h 206"/>
                <a:gd name="T56" fmla="*/ 227 w 252"/>
                <a:gd name="T57" fmla="*/ 33 h 206"/>
                <a:gd name="T58" fmla="*/ 219 w 252"/>
                <a:gd name="T59" fmla="*/ 48 h 206"/>
                <a:gd name="T60" fmla="*/ 210 w 252"/>
                <a:gd name="T61" fmla="*/ 72 h 206"/>
                <a:gd name="T62" fmla="*/ 200 w 252"/>
                <a:gd name="T63" fmla="*/ 98 h 206"/>
                <a:gd name="T64" fmla="*/ 192 w 252"/>
                <a:gd name="T65" fmla="*/ 128 h 206"/>
                <a:gd name="T66" fmla="*/ 179 w 252"/>
                <a:gd name="T67" fmla="*/ 154 h 206"/>
                <a:gd name="T68" fmla="*/ 165 w 252"/>
                <a:gd name="T69" fmla="*/ 179 h 206"/>
                <a:gd name="T70" fmla="*/ 148 w 252"/>
                <a:gd name="T71" fmla="*/ 196 h 206"/>
                <a:gd name="T72" fmla="*/ 127 w 252"/>
                <a:gd name="T73" fmla="*/ 206 h 2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2"/>
                <a:gd name="T112" fmla="*/ 0 h 206"/>
                <a:gd name="T113" fmla="*/ 252 w 252"/>
                <a:gd name="T114" fmla="*/ 206 h 2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auto">
            <a:xfrm>
              <a:off x="4910" y="2002"/>
              <a:ext cx="97" cy="128"/>
            </a:xfrm>
            <a:custGeom>
              <a:avLst/>
              <a:gdLst>
                <a:gd name="T0" fmla="*/ 0 w 291"/>
                <a:gd name="T1" fmla="*/ 134 h 255"/>
                <a:gd name="T2" fmla="*/ 34 w 291"/>
                <a:gd name="T3" fmla="*/ 142 h 255"/>
                <a:gd name="T4" fmla="*/ 69 w 291"/>
                <a:gd name="T5" fmla="*/ 148 h 255"/>
                <a:gd name="T6" fmla="*/ 103 w 291"/>
                <a:gd name="T7" fmla="*/ 154 h 255"/>
                <a:gd name="T8" fmla="*/ 137 w 291"/>
                <a:gd name="T9" fmla="*/ 163 h 255"/>
                <a:gd name="T10" fmla="*/ 171 w 291"/>
                <a:gd name="T11" fmla="*/ 175 h 255"/>
                <a:gd name="T12" fmla="*/ 209 w 291"/>
                <a:gd name="T13" fmla="*/ 193 h 255"/>
                <a:gd name="T14" fmla="*/ 247 w 291"/>
                <a:gd name="T15" fmla="*/ 219 h 255"/>
                <a:gd name="T16" fmla="*/ 291 w 291"/>
                <a:gd name="T17" fmla="*/ 255 h 255"/>
                <a:gd name="T18" fmla="*/ 288 w 291"/>
                <a:gd name="T19" fmla="*/ 246 h 255"/>
                <a:gd name="T20" fmla="*/ 286 w 291"/>
                <a:gd name="T21" fmla="*/ 237 h 255"/>
                <a:gd name="T22" fmla="*/ 283 w 291"/>
                <a:gd name="T23" fmla="*/ 229 h 255"/>
                <a:gd name="T24" fmla="*/ 283 w 291"/>
                <a:gd name="T25" fmla="*/ 222 h 255"/>
                <a:gd name="T26" fmla="*/ 264 w 291"/>
                <a:gd name="T27" fmla="*/ 193 h 255"/>
                <a:gd name="T28" fmla="*/ 250 w 291"/>
                <a:gd name="T29" fmla="*/ 158 h 255"/>
                <a:gd name="T30" fmla="*/ 237 w 291"/>
                <a:gd name="T31" fmla="*/ 118 h 255"/>
                <a:gd name="T32" fmla="*/ 226 w 291"/>
                <a:gd name="T33" fmla="*/ 79 h 255"/>
                <a:gd name="T34" fmla="*/ 209 w 291"/>
                <a:gd name="T35" fmla="*/ 44 h 255"/>
                <a:gd name="T36" fmla="*/ 186 w 291"/>
                <a:gd name="T37" fmla="*/ 17 h 255"/>
                <a:gd name="T38" fmla="*/ 155 w 291"/>
                <a:gd name="T39" fmla="*/ 0 h 255"/>
                <a:gd name="T40" fmla="*/ 113 w 291"/>
                <a:gd name="T41" fmla="*/ 0 h 255"/>
                <a:gd name="T42" fmla="*/ 87 w 291"/>
                <a:gd name="T43" fmla="*/ 9 h 255"/>
                <a:gd name="T44" fmla="*/ 68 w 291"/>
                <a:gd name="T45" fmla="*/ 22 h 255"/>
                <a:gd name="T46" fmla="*/ 49 w 291"/>
                <a:gd name="T47" fmla="*/ 35 h 255"/>
                <a:gd name="T48" fmla="*/ 35 w 291"/>
                <a:gd name="T49" fmla="*/ 52 h 255"/>
                <a:gd name="T50" fmla="*/ 22 w 291"/>
                <a:gd name="T51" fmla="*/ 69 h 255"/>
                <a:gd name="T52" fmla="*/ 14 w 291"/>
                <a:gd name="T53" fmla="*/ 90 h 255"/>
                <a:gd name="T54" fmla="*/ 5 w 291"/>
                <a:gd name="T55" fmla="*/ 111 h 255"/>
                <a:gd name="T56" fmla="*/ 0 w 291"/>
                <a:gd name="T57" fmla="*/ 134 h 2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255"/>
                <a:gd name="T89" fmla="*/ 291 w 291"/>
                <a:gd name="T90" fmla="*/ 255 h 2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auto">
            <a:xfrm>
              <a:off x="4915" y="2008"/>
              <a:ext cx="87" cy="116"/>
            </a:xfrm>
            <a:custGeom>
              <a:avLst/>
              <a:gdLst>
                <a:gd name="T0" fmla="*/ 0 w 262"/>
                <a:gd name="T1" fmla="*/ 122 h 231"/>
                <a:gd name="T2" fmla="*/ 31 w 262"/>
                <a:gd name="T3" fmla="*/ 128 h 231"/>
                <a:gd name="T4" fmla="*/ 62 w 262"/>
                <a:gd name="T5" fmla="*/ 135 h 231"/>
                <a:gd name="T6" fmla="*/ 92 w 262"/>
                <a:gd name="T7" fmla="*/ 140 h 231"/>
                <a:gd name="T8" fmla="*/ 123 w 262"/>
                <a:gd name="T9" fmla="*/ 148 h 231"/>
                <a:gd name="T10" fmla="*/ 152 w 262"/>
                <a:gd name="T11" fmla="*/ 157 h 231"/>
                <a:gd name="T12" fmla="*/ 186 w 262"/>
                <a:gd name="T13" fmla="*/ 174 h 231"/>
                <a:gd name="T14" fmla="*/ 221 w 262"/>
                <a:gd name="T15" fmla="*/ 197 h 231"/>
                <a:gd name="T16" fmla="*/ 262 w 262"/>
                <a:gd name="T17" fmla="*/ 231 h 231"/>
                <a:gd name="T18" fmla="*/ 261 w 262"/>
                <a:gd name="T19" fmla="*/ 224 h 231"/>
                <a:gd name="T20" fmla="*/ 260 w 262"/>
                <a:gd name="T21" fmla="*/ 216 h 231"/>
                <a:gd name="T22" fmla="*/ 257 w 262"/>
                <a:gd name="T23" fmla="*/ 208 h 231"/>
                <a:gd name="T24" fmla="*/ 255 w 262"/>
                <a:gd name="T25" fmla="*/ 200 h 231"/>
                <a:gd name="T26" fmla="*/ 237 w 262"/>
                <a:gd name="T27" fmla="*/ 174 h 231"/>
                <a:gd name="T28" fmla="*/ 224 w 262"/>
                <a:gd name="T29" fmla="*/ 143 h 231"/>
                <a:gd name="T30" fmla="*/ 213 w 262"/>
                <a:gd name="T31" fmla="*/ 106 h 231"/>
                <a:gd name="T32" fmla="*/ 203 w 262"/>
                <a:gd name="T33" fmla="*/ 72 h 231"/>
                <a:gd name="T34" fmla="*/ 188 w 262"/>
                <a:gd name="T35" fmla="*/ 39 h 231"/>
                <a:gd name="T36" fmla="*/ 168 w 262"/>
                <a:gd name="T37" fmla="*/ 15 h 231"/>
                <a:gd name="T38" fmla="*/ 140 w 262"/>
                <a:gd name="T39" fmla="*/ 0 h 231"/>
                <a:gd name="T40" fmla="*/ 102 w 262"/>
                <a:gd name="T41" fmla="*/ 0 h 231"/>
                <a:gd name="T42" fmla="*/ 78 w 262"/>
                <a:gd name="T43" fmla="*/ 8 h 231"/>
                <a:gd name="T44" fmla="*/ 59 w 262"/>
                <a:gd name="T45" fmla="*/ 20 h 231"/>
                <a:gd name="T46" fmla="*/ 42 w 262"/>
                <a:gd name="T47" fmla="*/ 32 h 231"/>
                <a:gd name="T48" fmla="*/ 31 w 262"/>
                <a:gd name="T49" fmla="*/ 47 h 231"/>
                <a:gd name="T50" fmla="*/ 20 w 262"/>
                <a:gd name="T51" fmla="*/ 62 h 231"/>
                <a:gd name="T52" fmla="*/ 13 w 262"/>
                <a:gd name="T53" fmla="*/ 80 h 231"/>
                <a:gd name="T54" fmla="*/ 4 w 262"/>
                <a:gd name="T55" fmla="*/ 100 h 231"/>
                <a:gd name="T56" fmla="*/ 0 w 262"/>
                <a:gd name="T57" fmla="*/ 122 h 2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2"/>
                <a:gd name="T88" fmla="*/ 0 h 231"/>
                <a:gd name="T89" fmla="*/ 262 w 262"/>
                <a:gd name="T90" fmla="*/ 231 h 2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auto">
            <a:xfrm>
              <a:off x="4919" y="2013"/>
              <a:ext cx="79" cy="104"/>
            </a:xfrm>
            <a:custGeom>
              <a:avLst/>
              <a:gdLst>
                <a:gd name="T0" fmla="*/ 0 w 237"/>
                <a:gd name="T1" fmla="*/ 111 h 209"/>
                <a:gd name="T2" fmla="*/ 28 w 237"/>
                <a:gd name="T3" fmla="*/ 117 h 209"/>
                <a:gd name="T4" fmla="*/ 56 w 237"/>
                <a:gd name="T5" fmla="*/ 123 h 209"/>
                <a:gd name="T6" fmla="*/ 83 w 237"/>
                <a:gd name="T7" fmla="*/ 127 h 209"/>
                <a:gd name="T8" fmla="*/ 111 w 237"/>
                <a:gd name="T9" fmla="*/ 135 h 209"/>
                <a:gd name="T10" fmla="*/ 139 w 237"/>
                <a:gd name="T11" fmla="*/ 144 h 209"/>
                <a:gd name="T12" fmla="*/ 169 w 237"/>
                <a:gd name="T13" fmla="*/ 158 h 209"/>
                <a:gd name="T14" fmla="*/ 200 w 237"/>
                <a:gd name="T15" fmla="*/ 179 h 209"/>
                <a:gd name="T16" fmla="*/ 237 w 237"/>
                <a:gd name="T17" fmla="*/ 209 h 209"/>
                <a:gd name="T18" fmla="*/ 234 w 237"/>
                <a:gd name="T19" fmla="*/ 202 h 209"/>
                <a:gd name="T20" fmla="*/ 232 w 237"/>
                <a:gd name="T21" fmla="*/ 195 h 209"/>
                <a:gd name="T22" fmla="*/ 230 w 237"/>
                <a:gd name="T23" fmla="*/ 188 h 209"/>
                <a:gd name="T24" fmla="*/ 230 w 237"/>
                <a:gd name="T25" fmla="*/ 182 h 209"/>
                <a:gd name="T26" fmla="*/ 214 w 237"/>
                <a:gd name="T27" fmla="*/ 158 h 209"/>
                <a:gd name="T28" fmla="*/ 203 w 237"/>
                <a:gd name="T29" fmla="*/ 130 h 209"/>
                <a:gd name="T30" fmla="*/ 193 w 237"/>
                <a:gd name="T31" fmla="*/ 97 h 209"/>
                <a:gd name="T32" fmla="*/ 183 w 237"/>
                <a:gd name="T33" fmla="*/ 67 h 209"/>
                <a:gd name="T34" fmla="*/ 169 w 237"/>
                <a:gd name="T35" fmla="*/ 37 h 209"/>
                <a:gd name="T36" fmla="*/ 152 w 237"/>
                <a:gd name="T37" fmla="*/ 15 h 209"/>
                <a:gd name="T38" fmla="*/ 125 w 237"/>
                <a:gd name="T39" fmla="*/ 0 h 209"/>
                <a:gd name="T40" fmla="*/ 91 w 237"/>
                <a:gd name="T41" fmla="*/ 0 h 209"/>
                <a:gd name="T42" fmla="*/ 70 w 237"/>
                <a:gd name="T43" fmla="*/ 7 h 209"/>
                <a:gd name="T44" fmla="*/ 55 w 237"/>
                <a:gd name="T45" fmla="*/ 17 h 209"/>
                <a:gd name="T46" fmla="*/ 41 w 237"/>
                <a:gd name="T47" fmla="*/ 29 h 209"/>
                <a:gd name="T48" fmla="*/ 29 w 237"/>
                <a:gd name="T49" fmla="*/ 44 h 209"/>
                <a:gd name="T50" fmla="*/ 19 w 237"/>
                <a:gd name="T51" fmla="*/ 58 h 209"/>
                <a:gd name="T52" fmla="*/ 11 w 237"/>
                <a:gd name="T53" fmla="*/ 75 h 209"/>
                <a:gd name="T54" fmla="*/ 4 w 237"/>
                <a:gd name="T55" fmla="*/ 92 h 209"/>
                <a:gd name="T56" fmla="*/ 0 w 237"/>
                <a:gd name="T57" fmla="*/ 111 h 2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7"/>
                <a:gd name="T88" fmla="*/ 0 h 209"/>
                <a:gd name="T89" fmla="*/ 237 w 237"/>
                <a:gd name="T90" fmla="*/ 209 h 2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auto">
            <a:xfrm>
              <a:off x="4924" y="2019"/>
              <a:ext cx="70" cy="92"/>
            </a:xfrm>
            <a:custGeom>
              <a:avLst/>
              <a:gdLst>
                <a:gd name="T0" fmla="*/ 0 w 209"/>
                <a:gd name="T1" fmla="*/ 97 h 184"/>
                <a:gd name="T2" fmla="*/ 24 w 209"/>
                <a:gd name="T3" fmla="*/ 102 h 184"/>
                <a:gd name="T4" fmla="*/ 49 w 209"/>
                <a:gd name="T5" fmla="*/ 107 h 184"/>
                <a:gd name="T6" fmla="*/ 73 w 209"/>
                <a:gd name="T7" fmla="*/ 111 h 184"/>
                <a:gd name="T8" fmla="*/ 99 w 209"/>
                <a:gd name="T9" fmla="*/ 118 h 184"/>
                <a:gd name="T10" fmla="*/ 123 w 209"/>
                <a:gd name="T11" fmla="*/ 127 h 184"/>
                <a:gd name="T12" fmla="*/ 149 w 209"/>
                <a:gd name="T13" fmla="*/ 140 h 184"/>
                <a:gd name="T14" fmla="*/ 178 w 209"/>
                <a:gd name="T15" fmla="*/ 158 h 184"/>
                <a:gd name="T16" fmla="*/ 209 w 209"/>
                <a:gd name="T17" fmla="*/ 184 h 184"/>
                <a:gd name="T18" fmla="*/ 206 w 209"/>
                <a:gd name="T19" fmla="*/ 171 h 184"/>
                <a:gd name="T20" fmla="*/ 203 w 209"/>
                <a:gd name="T21" fmla="*/ 159 h 184"/>
                <a:gd name="T22" fmla="*/ 189 w 209"/>
                <a:gd name="T23" fmla="*/ 139 h 184"/>
                <a:gd name="T24" fmla="*/ 179 w 209"/>
                <a:gd name="T25" fmla="*/ 114 h 184"/>
                <a:gd name="T26" fmla="*/ 171 w 209"/>
                <a:gd name="T27" fmla="*/ 85 h 184"/>
                <a:gd name="T28" fmla="*/ 162 w 209"/>
                <a:gd name="T29" fmla="*/ 58 h 184"/>
                <a:gd name="T30" fmla="*/ 149 w 209"/>
                <a:gd name="T31" fmla="*/ 32 h 184"/>
                <a:gd name="T32" fmla="*/ 134 w 209"/>
                <a:gd name="T33" fmla="*/ 12 h 184"/>
                <a:gd name="T34" fmla="*/ 111 w 209"/>
                <a:gd name="T35" fmla="*/ 0 h 184"/>
                <a:gd name="T36" fmla="*/ 82 w 209"/>
                <a:gd name="T37" fmla="*/ 0 h 184"/>
                <a:gd name="T38" fmla="*/ 62 w 209"/>
                <a:gd name="T39" fmla="*/ 7 h 184"/>
                <a:gd name="T40" fmla="*/ 48 w 209"/>
                <a:gd name="T41" fmla="*/ 16 h 184"/>
                <a:gd name="T42" fmla="*/ 34 w 209"/>
                <a:gd name="T43" fmla="*/ 26 h 184"/>
                <a:gd name="T44" fmla="*/ 25 w 209"/>
                <a:gd name="T45" fmla="*/ 38 h 184"/>
                <a:gd name="T46" fmla="*/ 15 w 209"/>
                <a:gd name="T47" fmla="*/ 50 h 184"/>
                <a:gd name="T48" fmla="*/ 10 w 209"/>
                <a:gd name="T49" fmla="*/ 65 h 184"/>
                <a:gd name="T50" fmla="*/ 4 w 209"/>
                <a:gd name="T51" fmla="*/ 80 h 184"/>
                <a:gd name="T52" fmla="*/ 0 w 209"/>
                <a:gd name="T53" fmla="*/ 9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9"/>
                <a:gd name="T82" fmla="*/ 0 h 184"/>
                <a:gd name="T83" fmla="*/ 209 w 209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auto">
            <a:xfrm>
              <a:off x="5202" y="1975"/>
              <a:ext cx="21" cy="105"/>
            </a:xfrm>
            <a:custGeom>
              <a:avLst/>
              <a:gdLst>
                <a:gd name="T0" fmla="*/ 64 w 64"/>
                <a:gd name="T1" fmla="*/ 0 h 210"/>
                <a:gd name="T2" fmla="*/ 57 w 64"/>
                <a:gd name="T3" fmla="*/ 26 h 210"/>
                <a:gd name="T4" fmla="*/ 50 w 64"/>
                <a:gd name="T5" fmla="*/ 52 h 210"/>
                <a:gd name="T6" fmla="*/ 43 w 64"/>
                <a:gd name="T7" fmla="*/ 78 h 210"/>
                <a:gd name="T8" fmla="*/ 36 w 64"/>
                <a:gd name="T9" fmla="*/ 105 h 210"/>
                <a:gd name="T10" fmla="*/ 28 w 64"/>
                <a:gd name="T11" fmla="*/ 132 h 210"/>
                <a:gd name="T12" fmla="*/ 19 w 64"/>
                <a:gd name="T13" fmla="*/ 158 h 210"/>
                <a:gd name="T14" fmla="*/ 9 w 64"/>
                <a:gd name="T15" fmla="*/ 184 h 210"/>
                <a:gd name="T16" fmla="*/ 0 w 64"/>
                <a:gd name="T17" fmla="*/ 210 h 210"/>
                <a:gd name="T18" fmla="*/ 5 w 64"/>
                <a:gd name="T19" fmla="*/ 196 h 210"/>
                <a:gd name="T20" fmla="*/ 14 w 64"/>
                <a:gd name="T21" fmla="*/ 181 h 210"/>
                <a:gd name="T22" fmla="*/ 19 w 64"/>
                <a:gd name="T23" fmla="*/ 166 h 210"/>
                <a:gd name="T24" fmla="*/ 28 w 64"/>
                <a:gd name="T25" fmla="*/ 150 h 210"/>
                <a:gd name="T26" fmla="*/ 35 w 64"/>
                <a:gd name="T27" fmla="*/ 132 h 210"/>
                <a:gd name="T28" fmla="*/ 42 w 64"/>
                <a:gd name="T29" fmla="*/ 115 h 210"/>
                <a:gd name="T30" fmla="*/ 49 w 64"/>
                <a:gd name="T31" fmla="*/ 95 h 210"/>
                <a:gd name="T32" fmla="*/ 57 w 64"/>
                <a:gd name="T33" fmla="*/ 75 h 210"/>
                <a:gd name="T34" fmla="*/ 57 w 64"/>
                <a:gd name="T35" fmla="*/ 65 h 210"/>
                <a:gd name="T36" fmla="*/ 57 w 64"/>
                <a:gd name="T37" fmla="*/ 56 h 210"/>
                <a:gd name="T38" fmla="*/ 59 w 64"/>
                <a:gd name="T39" fmla="*/ 45 h 210"/>
                <a:gd name="T40" fmla="*/ 60 w 64"/>
                <a:gd name="T41" fmla="*/ 38 h 210"/>
                <a:gd name="T42" fmla="*/ 60 w 64"/>
                <a:gd name="T43" fmla="*/ 27 h 210"/>
                <a:gd name="T44" fmla="*/ 62 w 64"/>
                <a:gd name="T45" fmla="*/ 18 h 210"/>
                <a:gd name="T46" fmla="*/ 63 w 64"/>
                <a:gd name="T47" fmla="*/ 8 h 210"/>
                <a:gd name="T48" fmla="*/ 64 w 64"/>
                <a:gd name="T49" fmla="*/ 0 h 2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210"/>
                <a:gd name="T77" fmla="*/ 64 w 64"/>
                <a:gd name="T78" fmla="*/ 210 h 2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0">
              <a:solidFill>
                <a:srgbClr val="A3735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auto">
            <a:xfrm>
              <a:off x="5009" y="1957"/>
              <a:ext cx="19" cy="38"/>
            </a:xfrm>
            <a:custGeom>
              <a:avLst/>
              <a:gdLst>
                <a:gd name="T0" fmla="*/ 30 w 57"/>
                <a:gd name="T1" fmla="*/ 0 h 76"/>
                <a:gd name="T2" fmla="*/ 38 w 57"/>
                <a:gd name="T3" fmla="*/ 3 h 76"/>
                <a:gd name="T4" fmla="*/ 48 w 57"/>
                <a:gd name="T5" fmla="*/ 11 h 76"/>
                <a:gd name="T6" fmla="*/ 51 w 57"/>
                <a:gd name="T7" fmla="*/ 16 h 76"/>
                <a:gd name="T8" fmla="*/ 54 w 57"/>
                <a:gd name="T9" fmla="*/ 23 h 76"/>
                <a:gd name="T10" fmla="*/ 55 w 57"/>
                <a:gd name="T11" fmla="*/ 30 h 76"/>
                <a:gd name="T12" fmla="*/ 57 w 57"/>
                <a:gd name="T13" fmla="*/ 38 h 76"/>
                <a:gd name="T14" fmla="*/ 55 w 57"/>
                <a:gd name="T15" fmla="*/ 45 h 76"/>
                <a:gd name="T16" fmla="*/ 54 w 57"/>
                <a:gd name="T17" fmla="*/ 53 h 76"/>
                <a:gd name="T18" fmla="*/ 51 w 57"/>
                <a:gd name="T19" fmla="*/ 58 h 76"/>
                <a:gd name="T20" fmla="*/ 48 w 57"/>
                <a:gd name="T21" fmla="*/ 64 h 76"/>
                <a:gd name="T22" fmla="*/ 38 w 57"/>
                <a:gd name="T23" fmla="*/ 72 h 76"/>
                <a:gd name="T24" fmla="*/ 30 w 57"/>
                <a:gd name="T25" fmla="*/ 76 h 76"/>
                <a:gd name="T26" fmla="*/ 17 w 57"/>
                <a:gd name="T27" fmla="*/ 72 h 76"/>
                <a:gd name="T28" fmla="*/ 9 w 57"/>
                <a:gd name="T29" fmla="*/ 64 h 76"/>
                <a:gd name="T30" fmla="*/ 4 w 57"/>
                <a:gd name="T31" fmla="*/ 58 h 76"/>
                <a:gd name="T32" fmla="*/ 2 w 57"/>
                <a:gd name="T33" fmla="*/ 53 h 76"/>
                <a:gd name="T34" fmla="*/ 0 w 57"/>
                <a:gd name="T35" fmla="*/ 45 h 76"/>
                <a:gd name="T36" fmla="*/ 0 w 57"/>
                <a:gd name="T37" fmla="*/ 38 h 76"/>
                <a:gd name="T38" fmla="*/ 0 w 57"/>
                <a:gd name="T39" fmla="*/ 30 h 76"/>
                <a:gd name="T40" fmla="*/ 2 w 57"/>
                <a:gd name="T41" fmla="*/ 23 h 76"/>
                <a:gd name="T42" fmla="*/ 4 w 57"/>
                <a:gd name="T43" fmla="*/ 16 h 76"/>
                <a:gd name="T44" fmla="*/ 9 w 57"/>
                <a:gd name="T45" fmla="*/ 11 h 76"/>
                <a:gd name="T46" fmla="*/ 17 w 57"/>
                <a:gd name="T47" fmla="*/ 3 h 76"/>
                <a:gd name="T48" fmla="*/ 30 w 5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76"/>
                <a:gd name="T77" fmla="*/ 57 w 5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auto">
            <a:xfrm>
              <a:off x="4811" y="1910"/>
              <a:ext cx="19" cy="36"/>
            </a:xfrm>
            <a:custGeom>
              <a:avLst/>
              <a:gdLst>
                <a:gd name="T0" fmla="*/ 29 w 57"/>
                <a:gd name="T1" fmla="*/ 0 h 73"/>
                <a:gd name="T2" fmla="*/ 38 w 57"/>
                <a:gd name="T3" fmla="*/ 3 h 73"/>
                <a:gd name="T4" fmla="*/ 48 w 57"/>
                <a:gd name="T5" fmla="*/ 11 h 73"/>
                <a:gd name="T6" fmla="*/ 51 w 57"/>
                <a:gd name="T7" fmla="*/ 15 h 73"/>
                <a:gd name="T8" fmla="*/ 54 w 57"/>
                <a:gd name="T9" fmla="*/ 22 h 73"/>
                <a:gd name="T10" fmla="*/ 55 w 57"/>
                <a:gd name="T11" fmla="*/ 29 h 73"/>
                <a:gd name="T12" fmla="*/ 57 w 57"/>
                <a:gd name="T13" fmla="*/ 38 h 73"/>
                <a:gd name="T14" fmla="*/ 54 w 57"/>
                <a:gd name="T15" fmla="*/ 51 h 73"/>
                <a:gd name="T16" fmla="*/ 48 w 57"/>
                <a:gd name="T17" fmla="*/ 63 h 73"/>
                <a:gd name="T18" fmla="*/ 38 w 57"/>
                <a:gd name="T19" fmla="*/ 69 h 73"/>
                <a:gd name="T20" fmla="*/ 29 w 57"/>
                <a:gd name="T21" fmla="*/ 73 h 73"/>
                <a:gd name="T22" fmla="*/ 16 w 57"/>
                <a:gd name="T23" fmla="*/ 69 h 73"/>
                <a:gd name="T24" fmla="*/ 7 w 57"/>
                <a:gd name="T25" fmla="*/ 63 h 73"/>
                <a:gd name="T26" fmla="*/ 2 w 57"/>
                <a:gd name="T27" fmla="*/ 51 h 73"/>
                <a:gd name="T28" fmla="*/ 0 w 57"/>
                <a:gd name="T29" fmla="*/ 38 h 73"/>
                <a:gd name="T30" fmla="*/ 0 w 57"/>
                <a:gd name="T31" fmla="*/ 29 h 73"/>
                <a:gd name="T32" fmla="*/ 2 w 57"/>
                <a:gd name="T33" fmla="*/ 22 h 73"/>
                <a:gd name="T34" fmla="*/ 3 w 57"/>
                <a:gd name="T35" fmla="*/ 15 h 73"/>
                <a:gd name="T36" fmla="*/ 7 w 57"/>
                <a:gd name="T37" fmla="*/ 11 h 73"/>
                <a:gd name="T38" fmla="*/ 16 w 57"/>
                <a:gd name="T39" fmla="*/ 3 h 73"/>
                <a:gd name="T40" fmla="*/ 29 w 57"/>
                <a:gd name="T41" fmla="*/ 0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73"/>
                <a:gd name="T65" fmla="*/ 57 w 57"/>
                <a:gd name="T66" fmla="*/ 73 h 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auto">
            <a:xfrm>
              <a:off x="4905" y="2025"/>
              <a:ext cx="83" cy="115"/>
            </a:xfrm>
            <a:custGeom>
              <a:avLst/>
              <a:gdLst>
                <a:gd name="T0" fmla="*/ 92 w 249"/>
                <a:gd name="T1" fmla="*/ 0 h 230"/>
                <a:gd name="T2" fmla="*/ 140 w 249"/>
                <a:gd name="T3" fmla="*/ 4 h 230"/>
                <a:gd name="T4" fmla="*/ 174 w 249"/>
                <a:gd name="T5" fmla="*/ 17 h 230"/>
                <a:gd name="T6" fmla="*/ 194 w 249"/>
                <a:gd name="T7" fmla="*/ 37 h 230"/>
                <a:gd name="T8" fmla="*/ 208 w 249"/>
                <a:gd name="T9" fmla="*/ 62 h 230"/>
                <a:gd name="T10" fmla="*/ 215 w 249"/>
                <a:gd name="T11" fmla="*/ 88 h 230"/>
                <a:gd name="T12" fmla="*/ 223 w 249"/>
                <a:gd name="T13" fmla="*/ 115 h 230"/>
                <a:gd name="T14" fmla="*/ 232 w 249"/>
                <a:gd name="T15" fmla="*/ 141 h 230"/>
                <a:gd name="T16" fmla="*/ 249 w 249"/>
                <a:gd name="T17" fmla="*/ 166 h 230"/>
                <a:gd name="T18" fmla="*/ 228 w 249"/>
                <a:gd name="T19" fmla="*/ 160 h 230"/>
                <a:gd name="T20" fmla="*/ 211 w 249"/>
                <a:gd name="T21" fmla="*/ 153 h 230"/>
                <a:gd name="T22" fmla="*/ 196 w 249"/>
                <a:gd name="T23" fmla="*/ 146 h 230"/>
                <a:gd name="T24" fmla="*/ 185 w 249"/>
                <a:gd name="T25" fmla="*/ 141 h 230"/>
                <a:gd name="T26" fmla="*/ 174 w 249"/>
                <a:gd name="T27" fmla="*/ 135 h 230"/>
                <a:gd name="T28" fmla="*/ 164 w 249"/>
                <a:gd name="T29" fmla="*/ 132 h 230"/>
                <a:gd name="T30" fmla="*/ 154 w 249"/>
                <a:gd name="T31" fmla="*/ 132 h 230"/>
                <a:gd name="T32" fmla="*/ 146 w 249"/>
                <a:gd name="T33" fmla="*/ 136 h 230"/>
                <a:gd name="T34" fmla="*/ 136 w 249"/>
                <a:gd name="T35" fmla="*/ 143 h 230"/>
                <a:gd name="T36" fmla="*/ 130 w 249"/>
                <a:gd name="T37" fmla="*/ 154 h 230"/>
                <a:gd name="T38" fmla="*/ 126 w 249"/>
                <a:gd name="T39" fmla="*/ 167 h 230"/>
                <a:gd name="T40" fmla="*/ 122 w 249"/>
                <a:gd name="T41" fmla="*/ 184 h 230"/>
                <a:gd name="T42" fmla="*/ 116 w 249"/>
                <a:gd name="T43" fmla="*/ 199 h 230"/>
                <a:gd name="T44" fmla="*/ 109 w 249"/>
                <a:gd name="T45" fmla="*/ 213 h 230"/>
                <a:gd name="T46" fmla="*/ 98 w 249"/>
                <a:gd name="T47" fmla="*/ 224 h 230"/>
                <a:gd name="T48" fmla="*/ 84 w 249"/>
                <a:gd name="T49" fmla="*/ 230 h 230"/>
                <a:gd name="T50" fmla="*/ 43 w 249"/>
                <a:gd name="T51" fmla="*/ 209 h 230"/>
                <a:gd name="T52" fmla="*/ 16 w 249"/>
                <a:gd name="T53" fmla="*/ 182 h 230"/>
                <a:gd name="T54" fmla="*/ 2 w 249"/>
                <a:gd name="T55" fmla="*/ 148 h 230"/>
                <a:gd name="T56" fmla="*/ 0 w 249"/>
                <a:gd name="T57" fmla="*/ 114 h 230"/>
                <a:gd name="T58" fmla="*/ 9 w 249"/>
                <a:gd name="T59" fmla="*/ 77 h 230"/>
                <a:gd name="T60" fmla="*/ 28 w 249"/>
                <a:gd name="T61" fmla="*/ 45 h 230"/>
                <a:gd name="T62" fmla="*/ 55 w 249"/>
                <a:gd name="T63" fmla="*/ 19 h 230"/>
                <a:gd name="T64" fmla="*/ 92 w 249"/>
                <a:gd name="T65" fmla="*/ 0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9"/>
                <a:gd name="T100" fmla="*/ 0 h 230"/>
                <a:gd name="T101" fmla="*/ 249 w 249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auto">
            <a:xfrm>
              <a:off x="4911" y="2026"/>
              <a:ext cx="74" cy="105"/>
            </a:xfrm>
            <a:custGeom>
              <a:avLst/>
              <a:gdLst>
                <a:gd name="T0" fmla="*/ 91 w 222"/>
                <a:gd name="T1" fmla="*/ 0 h 210"/>
                <a:gd name="T2" fmla="*/ 129 w 222"/>
                <a:gd name="T3" fmla="*/ 2 h 210"/>
                <a:gd name="T4" fmla="*/ 157 w 222"/>
                <a:gd name="T5" fmla="*/ 14 h 210"/>
                <a:gd name="T6" fmla="*/ 175 w 222"/>
                <a:gd name="T7" fmla="*/ 30 h 210"/>
                <a:gd name="T8" fmla="*/ 188 w 222"/>
                <a:gd name="T9" fmla="*/ 52 h 210"/>
                <a:gd name="T10" fmla="*/ 195 w 222"/>
                <a:gd name="T11" fmla="*/ 74 h 210"/>
                <a:gd name="T12" fmla="*/ 202 w 222"/>
                <a:gd name="T13" fmla="*/ 99 h 210"/>
                <a:gd name="T14" fmla="*/ 209 w 222"/>
                <a:gd name="T15" fmla="*/ 122 h 210"/>
                <a:gd name="T16" fmla="*/ 222 w 222"/>
                <a:gd name="T17" fmla="*/ 146 h 210"/>
                <a:gd name="T18" fmla="*/ 203 w 222"/>
                <a:gd name="T19" fmla="*/ 141 h 210"/>
                <a:gd name="T20" fmla="*/ 188 w 222"/>
                <a:gd name="T21" fmla="*/ 137 h 210"/>
                <a:gd name="T22" fmla="*/ 174 w 222"/>
                <a:gd name="T23" fmla="*/ 133 h 210"/>
                <a:gd name="T24" fmla="*/ 161 w 222"/>
                <a:gd name="T25" fmla="*/ 130 h 210"/>
                <a:gd name="T26" fmla="*/ 148 w 222"/>
                <a:gd name="T27" fmla="*/ 126 h 210"/>
                <a:gd name="T28" fmla="*/ 139 w 222"/>
                <a:gd name="T29" fmla="*/ 126 h 210"/>
                <a:gd name="T30" fmla="*/ 130 w 222"/>
                <a:gd name="T31" fmla="*/ 126 h 210"/>
                <a:gd name="T32" fmla="*/ 122 w 222"/>
                <a:gd name="T33" fmla="*/ 131 h 210"/>
                <a:gd name="T34" fmla="*/ 113 w 222"/>
                <a:gd name="T35" fmla="*/ 137 h 210"/>
                <a:gd name="T36" fmla="*/ 109 w 222"/>
                <a:gd name="T37" fmla="*/ 146 h 210"/>
                <a:gd name="T38" fmla="*/ 105 w 222"/>
                <a:gd name="T39" fmla="*/ 158 h 210"/>
                <a:gd name="T40" fmla="*/ 102 w 222"/>
                <a:gd name="T41" fmla="*/ 171 h 210"/>
                <a:gd name="T42" fmla="*/ 96 w 222"/>
                <a:gd name="T43" fmla="*/ 182 h 210"/>
                <a:gd name="T44" fmla="*/ 91 w 222"/>
                <a:gd name="T45" fmla="*/ 195 h 210"/>
                <a:gd name="T46" fmla="*/ 81 w 222"/>
                <a:gd name="T47" fmla="*/ 203 h 210"/>
                <a:gd name="T48" fmla="*/ 69 w 222"/>
                <a:gd name="T49" fmla="*/ 210 h 210"/>
                <a:gd name="T50" fmla="*/ 31 w 222"/>
                <a:gd name="T51" fmla="*/ 189 h 210"/>
                <a:gd name="T52" fmla="*/ 10 w 222"/>
                <a:gd name="T53" fmla="*/ 163 h 210"/>
                <a:gd name="T54" fmla="*/ 0 w 222"/>
                <a:gd name="T55" fmla="*/ 131 h 210"/>
                <a:gd name="T56" fmla="*/ 3 w 222"/>
                <a:gd name="T57" fmla="*/ 99 h 210"/>
                <a:gd name="T58" fmla="*/ 13 w 222"/>
                <a:gd name="T59" fmla="*/ 66 h 210"/>
                <a:gd name="T60" fmla="*/ 33 w 222"/>
                <a:gd name="T61" fmla="*/ 37 h 210"/>
                <a:gd name="T62" fmla="*/ 58 w 222"/>
                <a:gd name="T63" fmla="*/ 14 h 210"/>
                <a:gd name="T64" fmla="*/ 91 w 222"/>
                <a:gd name="T65" fmla="*/ 0 h 2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210"/>
                <a:gd name="T101" fmla="*/ 222 w 222"/>
                <a:gd name="T102" fmla="*/ 210 h 2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auto">
            <a:xfrm>
              <a:off x="4915" y="2027"/>
              <a:ext cx="67" cy="95"/>
            </a:xfrm>
            <a:custGeom>
              <a:avLst/>
              <a:gdLst>
                <a:gd name="T0" fmla="*/ 95 w 199"/>
                <a:gd name="T1" fmla="*/ 0 h 191"/>
                <a:gd name="T2" fmla="*/ 122 w 199"/>
                <a:gd name="T3" fmla="*/ 1 h 191"/>
                <a:gd name="T4" fmla="*/ 143 w 199"/>
                <a:gd name="T5" fmla="*/ 11 h 191"/>
                <a:gd name="T6" fmla="*/ 158 w 199"/>
                <a:gd name="T7" fmla="*/ 22 h 191"/>
                <a:gd name="T8" fmla="*/ 171 w 199"/>
                <a:gd name="T9" fmla="*/ 41 h 191"/>
                <a:gd name="T10" fmla="*/ 178 w 199"/>
                <a:gd name="T11" fmla="*/ 60 h 191"/>
                <a:gd name="T12" fmla="*/ 185 w 199"/>
                <a:gd name="T13" fmla="*/ 82 h 191"/>
                <a:gd name="T14" fmla="*/ 191 w 199"/>
                <a:gd name="T15" fmla="*/ 103 h 191"/>
                <a:gd name="T16" fmla="*/ 199 w 199"/>
                <a:gd name="T17" fmla="*/ 126 h 191"/>
                <a:gd name="T18" fmla="*/ 184 w 199"/>
                <a:gd name="T19" fmla="*/ 122 h 191"/>
                <a:gd name="T20" fmla="*/ 170 w 199"/>
                <a:gd name="T21" fmla="*/ 120 h 191"/>
                <a:gd name="T22" fmla="*/ 156 w 199"/>
                <a:gd name="T23" fmla="*/ 119 h 191"/>
                <a:gd name="T24" fmla="*/ 143 w 199"/>
                <a:gd name="T25" fmla="*/ 119 h 191"/>
                <a:gd name="T26" fmla="*/ 129 w 199"/>
                <a:gd name="T27" fmla="*/ 119 h 191"/>
                <a:gd name="T28" fmla="*/ 117 w 199"/>
                <a:gd name="T29" fmla="*/ 120 h 191"/>
                <a:gd name="T30" fmla="*/ 108 w 199"/>
                <a:gd name="T31" fmla="*/ 122 h 191"/>
                <a:gd name="T32" fmla="*/ 101 w 199"/>
                <a:gd name="T33" fmla="*/ 126 h 191"/>
                <a:gd name="T34" fmla="*/ 93 w 199"/>
                <a:gd name="T35" fmla="*/ 129 h 191"/>
                <a:gd name="T36" fmla="*/ 89 w 199"/>
                <a:gd name="T37" fmla="*/ 137 h 191"/>
                <a:gd name="T38" fmla="*/ 85 w 199"/>
                <a:gd name="T39" fmla="*/ 146 h 191"/>
                <a:gd name="T40" fmla="*/ 84 w 199"/>
                <a:gd name="T41" fmla="*/ 158 h 191"/>
                <a:gd name="T42" fmla="*/ 79 w 199"/>
                <a:gd name="T43" fmla="*/ 167 h 191"/>
                <a:gd name="T44" fmla="*/ 75 w 199"/>
                <a:gd name="T45" fmla="*/ 178 h 191"/>
                <a:gd name="T46" fmla="*/ 68 w 199"/>
                <a:gd name="T47" fmla="*/ 186 h 191"/>
                <a:gd name="T48" fmla="*/ 60 w 199"/>
                <a:gd name="T49" fmla="*/ 191 h 191"/>
                <a:gd name="T50" fmla="*/ 24 w 199"/>
                <a:gd name="T51" fmla="*/ 171 h 191"/>
                <a:gd name="T52" fmla="*/ 6 w 199"/>
                <a:gd name="T53" fmla="*/ 145 h 191"/>
                <a:gd name="T54" fmla="*/ 0 w 199"/>
                <a:gd name="T55" fmla="*/ 115 h 191"/>
                <a:gd name="T56" fmla="*/ 7 w 199"/>
                <a:gd name="T57" fmla="*/ 85 h 191"/>
                <a:gd name="T58" fmla="*/ 20 w 199"/>
                <a:gd name="T59" fmla="*/ 55 h 191"/>
                <a:gd name="T60" fmla="*/ 41 w 199"/>
                <a:gd name="T61" fmla="*/ 29 h 191"/>
                <a:gd name="T62" fmla="*/ 67 w 199"/>
                <a:gd name="T63" fmla="*/ 9 h 191"/>
                <a:gd name="T64" fmla="*/ 95 w 199"/>
                <a:gd name="T65" fmla="*/ 0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91"/>
                <a:gd name="T101" fmla="*/ 199 w 199"/>
                <a:gd name="T102" fmla="*/ 191 h 1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auto">
            <a:xfrm>
              <a:off x="4920" y="2027"/>
              <a:ext cx="59" cy="85"/>
            </a:xfrm>
            <a:custGeom>
              <a:avLst/>
              <a:gdLst>
                <a:gd name="T0" fmla="*/ 96 w 178"/>
                <a:gd name="T1" fmla="*/ 0 h 170"/>
                <a:gd name="T2" fmla="*/ 113 w 178"/>
                <a:gd name="T3" fmla="*/ 0 h 170"/>
                <a:gd name="T4" fmla="*/ 130 w 178"/>
                <a:gd name="T5" fmla="*/ 8 h 170"/>
                <a:gd name="T6" fmla="*/ 143 w 178"/>
                <a:gd name="T7" fmla="*/ 17 h 170"/>
                <a:gd name="T8" fmla="*/ 154 w 178"/>
                <a:gd name="T9" fmla="*/ 32 h 170"/>
                <a:gd name="T10" fmla="*/ 163 w 178"/>
                <a:gd name="T11" fmla="*/ 47 h 170"/>
                <a:gd name="T12" fmla="*/ 170 w 178"/>
                <a:gd name="T13" fmla="*/ 67 h 170"/>
                <a:gd name="T14" fmla="*/ 174 w 178"/>
                <a:gd name="T15" fmla="*/ 85 h 170"/>
                <a:gd name="T16" fmla="*/ 178 w 178"/>
                <a:gd name="T17" fmla="*/ 106 h 170"/>
                <a:gd name="T18" fmla="*/ 164 w 178"/>
                <a:gd name="T19" fmla="*/ 103 h 170"/>
                <a:gd name="T20" fmla="*/ 151 w 178"/>
                <a:gd name="T21" fmla="*/ 103 h 170"/>
                <a:gd name="T22" fmla="*/ 136 w 178"/>
                <a:gd name="T23" fmla="*/ 105 h 170"/>
                <a:gd name="T24" fmla="*/ 122 w 178"/>
                <a:gd name="T25" fmla="*/ 109 h 170"/>
                <a:gd name="T26" fmla="*/ 108 w 178"/>
                <a:gd name="T27" fmla="*/ 111 h 170"/>
                <a:gd name="T28" fmla="*/ 96 w 178"/>
                <a:gd name="T29" fmla="*/ 115 h 170"/>
                <a:gd name="T30" fmla="*/ 85 w 178"/>
                <a:gd name="T31" fmla="*/ 119 h 170"/>
                <a:gd name="T32" fmla="*/ 79 w 178"/>
                <a:gd name="T33" fmla="*/ 123 h 170"/>
                <a:gd name="T34" fmla="*/ 74 w 178"/>
                <a:gd name="T35" fmla="*/ 126 h 170"/>
                <a:gd name="T36" fmla="*/ 71 w 178"/>
                <a:gd name="T37" fmla="*/ 131 h 170"/>
                <a:gd name="T38" fmla="*/ 70 w 178"/>
                <a:gd name="T39" fmla="*/ 139 h 170"/>
                <a:gd name="T40" fmla="*/ 68 w 178"/>
                <a:gd name="T41" fmla="*/ 146 h 170"/>
                <a:gd name="T42" fmla="*/ 64 w 178"/>
                <a:gd name="T43" fmla="*/ 153 h 170"/>
                <a:gd name="T44" fmla="*/ 60 w 178"/>
                <a:gd name="T45" fmla="*/ 161 h 170"/>
                <a:gd name="T46" fmla="*/ 54 w 178"/>
                <a:gd name="T47" fmla="*/ 166 h 170"/>
                <a:gd name="T48" fmla="*/ 48 w 178"/>
                <a:gd name="T49" fmla="*/ 170 h 170"/>
                <a:gd name="T50" fmla="*/ 17 w 178"/>
                <a:gd name="T51" fmla="*/ 152 h 170"/>
                <a:gd name="T52" fmla="*/ 3 w 178"/>
                <a:gd name="T53" fmla="*/ 129 h 170"/>
                <a:gd name="T54" fmla="*/ 0 w 178"/>
                <a:gd name="T55" fmla="*/ 101 h 170"/>
                <a:gd name="T56" fmla="*/ 10 w 178"/>
                <a:gd name="T57" fmla="*/ 73 h 170"/>
                <a:gd name="T58" fmla="*/ 26 w 178"/>
                <a:gd name="T59" fmla="*/ 45 h 170"/>
                <a:gd name="T60" fmla="*/ 48 w 178"/>
                <a:gd name="T61" fmla="*/ 22 h 170"/>
                <a:gd name="T62" fmla="*/ 72 w 178"/>
                <a:gd name="T63" fmla="*/ 5 h 170"/>
                <a:gd name="T64" fmla="*/ 96 w 178"/>
                <a:gd name="T65" fmla="*/ 0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70"/>
                <a:gd name="T101" fmla="*/ 178 w 178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auto">
            <a:xfrm>
              <a:off x="5006" y="2079"/>
              <a:ext cx="209" cy="203"/>
            </a:xfrm>
            <a:custGeom>
              <a:avLst/>
              <a:gdLst>
                <a:gd name="T0" fmla="*/ 319 w 627"/>
                <a:gd name="T1" fmla="*/ 45 h 408"/>
                <a:gd name="T2" fmla="*/ 293 w 627"/>
                <a:gd name="T3" fmla="*/ 51 h 408"/>
                <a:gd name="T4" fmla="*/ 266 w 627"/>
                <a:gd name="T5" fmla="*/ 58 h 408"/>
                <a:gd name="T6" fmla="*/ 239 w 627"/>
                <a:gd name="T7" fmla="*/ 64 h 408"/>
                <a:gd name="T8" fmla="*/ 213 w 627"/>
                <a:gd name="T9" fmla="*/ 72 h 408"/>
                <a:gd name="T10" fmla="*/ 187 w 627"/>
                <a:gd name="T11" fmla="*/ 77 h 408"/>
                <a:gd name="T12" fmla="*/ 160 w 627"/>
                <a:gd name="T13" fmla="*/ 84 h 408"/>
                <a:gd name="T14" fmla="*/ 133 w 627"/>
                <a:gd name="T15" fmla="*/ 89 h 408"/>
                <a:gd name="T16" fmla="*/ 108 w 627"/>
                <a:gd name="T17" fmla="*/ 96 h 408"/>
                <a:gd name="T18" fmla="*/ 103 w 627"/>
                <a:gd name="T19" fmla="*/ 96 h 408"/>
                <a:gd name="T20" fmla="*/ 92 w 627"/>
                <a:gd name="T21" fmla="*/ 100 h 408"/>
                <a:gd name="T22" fmla="*/ 77 w 627"/>
                <a:gd name="T23" fmla="*/ 106 h 408"/>
                <a:gd name="T24" fmla="*/ 60 w 627"/>
                <a:gd name="T25" fmla="*/ 117 h 408"/>
                <a:gd name="T26" fmla="*/ 40 w 627"/>
                <a:gd name="T27" fmla="*/ 131 h 408"/>
                <a:gd name="T28" fmla="*/ 24 w 627"/>
                <a:gd name="T29" fmla="*/ 150 h 408"/>
                <a:gd name="T30" fmla="*/ 10 w 627"/>
                <a:gd name="T31" fmla="*/ 174 h 408"/>
                <a:gd name="T32" fmla="*/ 3 w 627"/>
                <a:gd name="T33" fmla="*/ 205 h 408"/>
                <a:gd name="T34" fmla="*/ 0 w 627"/>
                <a:gd name="T35" fmla="*/ 235 h 408"/>
                <a:gd name="T36" fmla="*/ 5 w 627"/>
                <a:gd name="T37" fmla="*/ 263 h 408"/>
                <a:gd name="T38" fmla="*/ 13 w 627"/>
                <a:gd name="T39" fmla="*/ 286 h 408"/>
                <a:gd name="T40" fmla="*/ 24 w 627"/>
                <a:gd name="T41" fmla="*/ 307 h 408"/>
                <a:gd name="T42" fmla="*/ 34 w 627"/>
                <a:gd name="T43" fmla="*/ 323 h 408"/>
                <a:gd name="T44" fmla="*/ 45 w 627"/>
                <a:gd name="T45" fmla="*/ 335 h 408"/>
                <a:gd name="T46" fmla="*/ 53 w 627"/>
                <a:gd name="T47" fmla="*/ 341 h 408"/>
                <a:gd name="T48" fmla="*/ 57 w 627"/>
                <a:gd name="T49" fmla="*/ 345 h 408"/>
                <a:gd name="T50" fmla="*/ 62 w 627"/>
                <a:gd name="T51" fmla="*/ 349 h 408"/>
                <a:gd name="T52" fmla="*/ 81 w 627"/>
                <a:gd name="T53" fmla="*/ 361 h 408"/>
                <a:gd name="T54" fmla="*/ 110 w 627"/>
                <a:gd name="T55" fmla="*/ 375 h 408"/>
                <a:gd name="T56" fmla="*/ 153 w 627"/>
                <a:gd name="T57" fmla="*/ 392 h 408"/>
                <a:gd name="T58" fmla="*/ 205 w 627"/>
                <a:gd name="T59" fmla="*/ 402 h 408"/>
                <a:gd name="T60" fmla="*/ 269 w 627"/>
                <a:gd name="T61" fmla="*/ 408 h 408"/>
                <a:gd name="T62" fmla="*/ 342 w 627"/>
                <a:gd name="T63" fmla="*/ 401 h 408"/>
                <a:gd name="T64" fmla="*/ 427 w 627"/>
                <a:gd name="T65" fmla="*/ 382 h 408"/>
                <a:gd name="T66" fmla="*/ 501 w 627"/>
                <a:gd name="T67" fmla="*/ 342 h 408"/>
                <a:gd name="T68" fmla="*/ 555 w 627"/>
                <a:gd name="T69" fmla="*/ 289 h 408"/>
                <a:gd name="T70" fmla="*/ 590 w 627"/>
                <a:gd name="T71" fmla="*/ 226 h 408"/>
                <a:gd name="T72" fmla="*/ 613 w 627"/>
                <a:gd name="T73" fmla="*/ 162 h 408"/>
                <a:gd name="T74" fmla="*/ 623 w 627"/>
                <a:gd name="T75" fmla="*/ 100 h 408"/>
                <a:gd name="T76" fmla="*/ 627 w 627"/>
                <a:gd name="T77" fmla="*/ 49 h 408"/>
                <a:gd name="T78" fmla="*/ 626 w 627"/>
                <a:gd name="T79" fmla="*/ 12 h 408"/>
                <a:gd name="T80" fmla="*/ 626 w 627"/>
                <a:gd name="T81" fmla="*/ 0 h 408"/>
                <a:gd name="T82" fmla="*/ 616 w 627"/>
                <a:gd name="T83" fmla="*/ 4 h 408"/>
                <a:gd name="T84" fmla="*/ 592 w 627"/>
                <a:gd name="T85" fmla="*/ 15 h 408"/>
                <a:gd name="T86" fmla="*/ 556 w 627"/>
                <a:gd name="T87" fmla="*/ 29 h 408"/>
                <a:gd name="T88" fmla="*/ 513 w 627"/>
                <a:gd name="T89" fmla="*/ 46 h 408"/>
                <a:gd name="T90" fmla="*/ 462 w 627"/>
                <a:gd name="T91" fmla="*/ 58 h 408"/>
                <a:gd name="T92" fmla="*/ 411 w 627"/>
                <a:gd name="T93" fmla="*/ 64 h 408"/>
                <a:gd name="T94" fmla="*/ 363 w 627"/>
                <a:gd name="T95" fmla="*/ 60 h 408"/>
                <a:gd name="T96" fmla="*/ 319 w 627"/>
                <a:gd name="T97" fmla="*/ 45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7"/>
                <a:gd name="T148" fmla="*/ 0 h 408"/>
                <a:gd name="T149" fmla="*/ 627 w 627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auto">
            <a:xfrm>
              <a:off x="5022" y="2096"/>
              <a:ext cx="178" cy="173"/>
            </a:xfrm>
            <a:custGeom>
              <a:avLst/>
              <a:gdLst>
                <a:gd name="T0" fmla="*/ 273 w 535"/>
                <a:gd name="T1" fmla="*/ 37 h 348"/>
                <a:gd name="T2" fmla="*/ 249 w 535"/>
                <a:gd name="T3" fmla="*/ 42 h 348"/>
                <a:gd name="T4" fmla="*/ 226 w 535"/>
                <a:gd name="T5" fmla="*/ 49 h 348"/>
                <a:gd name="T6" fmla="*/ 204 w 535"/>
                <a:gd name="T7" fmla="*/ 54 h 348"/>
                <a:gd name="T8" fmla="*/ 181 w 535"/>
                <a:gd name="T9" fmla="*/ 60 h 348"/>
                <a:gd name="T10" fmla="*/ 158 w 535"/>
                <a:gd name="T11" fmla="*/ 66 h 348"/>
                <a:gd name="T12" fmla="*/ 136 w 535"/>
                <a:gd name="T13" fmla="*/ 71 h 348"/>
                <a:gd name="T14" fmla="*/ 113 w 535"/>
                <a:gd name="T15" fmla="*/ 76 h 348"/>
                <a:gd name="T16" fmla="*/ 92 w 535"/>
                <a:gd name="T17" fmla="*/ 81 h 348"/>
                <a:gd name="T18" fmla="*/ 88 w 535"/>
                <a:gd name="T19" fmla="*/ 81 h 348"/>
                <a:gd name="T20" fmla="*/ 79 w 535"/>
                <a:gd name="T21" fmla="*/ 84 h 348"/>
                <a:gd name="T22" fmla="*/ 65 w 535"/>
                <a:gd name="T23" fmla="*/ 89 h 348"/>
                <a:gd name="T24" fmla="*/ 51 w 535"/>
                <a:gd name="T25" fmla="*/ 99 h 348"/>
                <a:gd name="T26" fmla="*/ 34 w 535"/>
                <a:gd name="T27" fmla="*/ 111 h 348"/>
                <a:gd name="T28" fmla="*/ 20 w 535"/>
                <a:gd name="T29" fmla="*/ 128 h 348"/>
                <a:gd name="T30" fmla="*/ 9 w 535"/>
                <a:gd name="T31" fmla="*/ 148 h 348"/>
                <a:gd name="T32" fmla="*/ 3 w 535"/>
                <a:gd name="T33" fmla="*/ 175 h 348"/>
                <a:gd name="T34" fmla="*/ 0 w 535"/>
                <a:gd name="T35" fmla="*/ 200 h 348"/>
                <a:gd name="T36" fmla="*/ 3 w 535"/>
                <a:gd name="T37" fmla="*/ 224 h 348"/>
                <a:gd name="T38" fmla="*/ 10 w 535"/>
                <a:gd name="T39" fmla="*/ 244 h 348"/>
                <a:gd name="T40" fmla="*/ 20 w 535"/>
                <a:gd name="T41" fmla="*/ 261 h 348"/>
                <a:gd name="T42" fmla="*/ 29 w 535"/>
                <a:gd name="T43" fmla="*/ 274 h 348"/>
                <a:gd name="T44" fmla="*/ 37 w 535"/>
                <a:gd name="T45" fmla="*/ 285 h 348"/>
                <a:gd name="T46" fmla="*/ 44 w 535"/>
                <a:gd name="T47" fmla="*/ 291 h 348"/>
                <a:gd name="T48" fmla="*/ 47 w 535"/>
                <a:gd name="T49" fmla="*/ 294 h 348"/>
                <a:gd name="T50" fmla="*/ 51 w 535"/>
                <a:gd name="T51" fmla="*/ 297 h 348"/>
                <a:gd name="T52" fmla="*/ 67 w 535"/>
                <a:gd name="T53" fmla="*/ 307 h 348"/>
                <a:gd name="T54" fmla="*/ 92 w 535"/>
                <a:gd name="T55" fmla="*/ 320 h 348"/>
                <a:gd name="T56" fmla="*/ 130 w 535"/>
                <a:gd name="T57" fmla="*/ 335 h 348"/>
                <a:gd name="T58" fmla="*/ 174 w 535"/>
                <a:gd name="T59" fmla="*/ 344 h 348"/>
                <a:gd name="T60" fmla="*/ 229 w 535"/>
                <a:gd name="T61" fmla="*/ 348 h 348"/>
                <a:gd name="T62" fmla="*/ 292 w 535"/>
                <a:gd name="T63" fmla="*/ 342 h 348"/>
                <a:gd name="T64" fmla="*/ 364 w 535"/>
                <a:gd name="T65" fmla="*/ 325 h 348"/>
                <a:gd name="T66" fmla="*/ 428 w 535"/>
                <a:gd name="T67" fmla="*/ 291 h 348"/>
                <a:gd name="T68" fmla="*/ 475 w 535"/>
                <a:gd name="T69" fmla="*/ 246 h 348"/>
                <a:gd name="T70" fmla="*/ 506 w 535"/>
                <a:gd name="T71" fmla="*/ 192 h 348"/>
                <a:gd name="T72" fmla="*/ 524 w 535"/>
                <a:gd name="T73" fmla="*/ 137 h 348"/>
                <a:gd name="T74" fmla="*/ 531 w 535"/>
                <a:gd name="T75" fmla="*/ 84 h 348"/>
                <a:gd name="T76" fmla="*/ 535 w 535"/>
                <a:gd name="T77" fmla="*/ 41 h 348"/>
                <a:gd name="T78" fmla="*/ 534 w 535"/>
                <a:gd name="T79" fmla="*/ 11 h 348"/>
                <a:gd name="T80" fmla="*/ 534 w 535"/>
                <a:gd name="T81" fmla="*/ 0 h 348"/>
                <a:gd name="T82" fmla="*/ 525 w 535"/>
                <a:gd name="T83" fmla="*/ 3 h 348"/>
                <a:gd name="T84" fmla="*/ 506 w 535"/>
                <a:gd name="T85" fmla="*/ 13 h 348"/>
                <a:gd name="T86" fmla="*/ 473 w 535"/>
                <a:gd name="T87" fmla="*/ 25 h 348"/>
                <a:gd name="T88" fmla="*/ 436 w 535"/>
                <a:gd name="T89" fmla="*/ 38 h 348"/>
                <a:gd name="T90" fmla="*/ 394 w 535"/>
                <a:gd name="T91" fmla="*/ 47 h 348"/>
                <a:gd name="T92" fmla="*/ 350 w 535"/>
                <a:gd name="T93" fmla="*/ 52 h 348"/>
                <a:gd name="T94" fmla="*/ 309 w 535"/>
                <a:gd name="T95" fmla="*/ 50 h 348"/>
                <a:gd name="T96" fmla="*/ 273 w 535"/>
                <a:gd name="T97" fmla="*/ 37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5"/>
                <a:gd name="T148" fmla="*/ 0 h 348"/>
                <a:gd name="T149" fmla="*/ 535 w 535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24"/>
            <p:cNvSpPr>
              <a:spLocks/>
            </p:cNvSpPr>
            <p:nvPr/>
          </p:nvSpPr>
          <p:spPr bwMode="auto">
            <a:xfrm>
              <a:off x="5037" y="2111"/>
              <a:ext cx="149" cy="145"/>
            </a:xfrm>
            <a:custGeom>
              <a:avLst/>
              <a:gdLst>
                <a:gd name="T0" fmla="*/ 228 w 447"/>
                <a:gd name="T1" fmla="*/ 31 h 289"/>
                <a:gd name="T2" fmla="*/ 208 w 447"/>
                <a:gd name="T3" fmla="*/ 35 h 289"/>
                <a:gd name="T4" fmla="*/ 190 w 447"/>
                <a:gd name="T5" fmla="*/ 40 h 289"/>
                <a:gd name="T6" fmla="*/ 171 w 447"/>
                <a:gd name="T7" fmla="*/ 45 h 289"/>
                <a:gd name="T8" fmla="*/ 153 w 447"/>
                <a:gd name="T9" fmla="*/ 51 h 289"/>
                <a:gd name="T10" fmla="*/ 133 w 447"/>
                <a:gd name="T11" fmla="*/ 54 h 289"/>
                <a:gd name="T12" fmla="*/ 115 w 447"/>
                <a:gd name="T13" fmla="*/ 58 h 289"/>
                <a:gd name="T14" fmla="*/ 96 w 447"/>
                <a:gd name="T15" fmla="*/ 62 h 289"/>
                <a:gd name="T16" fmla="*/ 78 w 447"/>
                <a:gd name="T17" fmla="*/ 67 h 289"/>
                <a:gd name="T18" fmla="*/ 74 w 447"/>
                <a:gd name="T19" fmla="*/ 67 h 289"/>
                <a:gd name="T20" fmla="*/ 67 w 447"/>
                <a:gd name="T21" fmla="*/ 70 h 289"/>
                <a:gd name="T22" fmla="*/ 56 w 447"/>
                <a:gd name="T23" fmla="*/ 74 h 289"/>
                <a:gd name="T24" fmla="*/ 44 w 447"/>
                <a:gd name="T25" fmla="*/ 83 h 289"/>
                <a:gd name="T26" fmla="*/ 30 w 447"/>
                <a:gd name="T27" fmla="*/ 92 h 289"/>
                <a:gd name="T28" fmla="*/ 17 w 447"/>
                <a:gd name="T29" fmla="*/ 107 h 289"/>
                <a:gd name="T30" fmla="*/ 8 w 447"/>
                <a:gd name="T31" fmla="*/ 124 h 289"/>
                <a:gd name="T32" fmla="*/ 2 w 447"/>
                <a:gd name="T33" fmla="*/ 146 h 289"/>
                <a:gd name="T34" fmla="*/ 0 w 447"/>
                <a:gd name="T35" fmla="*/ 167 h 289"/>
                <a:gd name="T36" fmla="*/ 3 w 447"/>
                <a:gd name="T37" fmla="*/ 188 h 289"/>
                <a:gd name="T38" fmla="*/ 9 w 447"/>
                <a:gd name="T39" fmla="*/ 203 h 289"/>
                <a:gd name="T40" fmla="*/ 17 w 447"/>
                <a:gd name="T41" fmla="*/ 219 h 289"/>
                <a:gd name="T42" fmla="*/ 24 w 447"/>
                <a:gd name="T43" fmla="*/ 229 h 289"/>
                <a:gd name="T44" fmla="*/ 33 w 447"/>
                <a:gd name="T45" fmla="*/ 239 h 289"/>
                <a:gd name="T46" fmla="*/ 39 w 447"/>
                <a:gd name="T47" fmla="*/ 244 h 289"/>
                <a:gd name="T48" fmla="*/ 41 w 447"/>
                <a:gd name="T49" fmla="*/ 246 h 289"/>
                <a:gd name="T50" fmla="*/ 46 w 447"/>
                <a:gd name="T51" fmla="*/ 249 h 289"/>
                <a:gd name="T52" fmla="*/ 58 w 447"/>
                <a:gd name="T53" fmla="*/ 257 h 289"/>
                <a:gd name="T54" fmla="*/ 80 w 447"/>
                <a:gd name="T55" fmla="*/ 267 h 289"/>
                <a:gd name="T56" fmla="*/ 111 w 447"/>
                <a:gd name="T57" fmla="*/ 279 h 289"/>
                <a:gd name="T58" fmla="*/ 147 w 447"/>
                <a:gd name="T59" fmla="*/ 286 h 289"/>
                <a:gd name="T60" fmla="*/ 192 w 447"/>
                <a:gd name="T61" fmla="*/ 289 h 289"/>
                <a:gd name="T62" fmla="*/ 245 w 447"/>
                <a:gd name="T63" fmla="*/ 286 h 289"/>
                <a:gd name="T64" fmla="*/ 305 w 447"/>
                <a:gd name="T65" fmla="*/ 272 h 289"/>
                <a:gd name="T66" fmla="*/ 358 w 447"/>
                <a:gd name="T67" fmla="*/ 244 h 289"/>
                <a:gd name="T68" fmla="*/ 397 w 447"/>
                <a:gd name="T69" fmla="*/ 206 h 289"/>
                <a:gd name="T70" fmla="*/ 423 w 447"/>
                <a:gd name="T71" fmla="*/ 160 h 289"/>
                <a:gd name="T72" fmla="*/ 438 w 447"/>
                <a:gd name="T73" fmla="*/ 115 h 289"/>
                <a:gd name="T74" fmla="*/ 444 w 447"/>
                <a:gd name="T75" fmla="*/ 70 h 289"/>
                <a:gd name="T76" fmla="*/ 447 w 447"/>
                <a:gd name="T77" fmla="*/ 34 h 289"/>
                <a:gd name="T78" fmla="*/ 447 w 447"/>
                <a:gd name="T79" fmla="*/ 9 h 289"/>
                <a:gd name="T80" fmla="*/ 447 w 447"/>
                <a:gd name="T81" fmla="*/ 0 h 289"/>
                <a:gd name="T82" fmla="*/ 439 w 447"/>
                <a:gd name="T83" fmla="*/ 2 h 289"/>
                <a:gd name="T84" fmla="*/ 423 w 447"/>
                <a:gd name="T85" fmla="*/ 10 h 289"/>
                <a:gd name="T86" fmla="*/ 397 w 447"/>
                <a:gd name="T87" fmla="*/ 20 h 289"/>
                <a:gd name="T88" fmla="*/ 366 w 447"/>
                <a:gd name="T89" fmla="*/ 32 h 289"/>
                <a:gd name="T90" fmla="*/ 329 w 447"/>
                <a:gd name="T91" fmla="*/ 40 h 289"/>
                <a:gd name="T92" fmla="*/ 294 w 447"/>
                <a:gd name="T93" fmla="*/ 44 h 289"/>
                <a:gd name="T94" fmla="*/ 259 w 447"/>
                <a:gd name="T95" fmla="*/ 41 h 289"/>
                <a:gd name="T96" fmla="*/ 228 w 447"/>
                <a:gd name="T97" fmla="*/ 31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7"/>
                <a:gd name="T148" fmla="*/ 0 h 289"/>
                <a:gd name="T149" fmla="*/ 447 w 447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25"/>
            <p:cNvSpPr>
              <a:spLocks/>
            </p:cNvSpPr>
            <p:nvPr/>
          </p:nvSpPr>
          <p:spPr bwMode="auto">
            <a:xfrm>
              <a:off x="5052" y="2129"/>
              <a:ext cx="119" cy="114"/>
            </a:xfrm>
            <a:custGeom>
              <a:avLst/>
              <a:gdLst>
                <a:gd name="T0" fmla="*/ 182 w 358"/>
                <a:gd name="T1" fmla="*/ 22 h 228"/>
                <a:gd name="T2" fmla="*/ 166 w 358"/>
                <a:gd name="T3" fmla="*/ 26 h 228"/>
                <a:gd name="T4" fmla="*/ 152 w 358"/>
                <a:gd name="T5" fmla="*/ 30 h 228"/>
                <a:gd name="T6" fmla="*/ 137 w 358"/>
                <a:gd name="T7" fmla="*/ 34 h 228"/>
                <a:gd name="T8" fmla="*/ 122 w 358"/>
                <a:gd name="T9" fmla="*/ 39 h 228"/>
                <a:gd name="T10" fmla="*/ 107 w 358"/>
                <a:gd name="T11" fmla="*/ 42 h 228"/>
                <a:gd name="T12" fmla="*/ 93 w 358"/>
                <a:gd name="T13" fmla="*/ 46 h 228"/>
                <a:gd name="T14" fmla="*/ 77 w 358"/>
                <a:gd name="T15" fmla="*/ 48 h 228"/>
                <a:gd name="T16" fmla="*/ 63 w 358"/>
                <a:gd name="T17" fmla="*/ 52 h 228"/>
                <a:gd name="T18" fmla="*/ 60 w 358"/>
                <a:gd name="T19" fmla="*/ 52 h 228"/>
                <a:gd name="T20" fmla="*/ 53 w 358"/>
                <a:gd name="T21" fmla="*/ 53 h 228"/>
                <a:gd name="T22" fmla="*/ 45 w 358"/>
                <a:gd name="T23" fmla="*/ 57 h 228"/>
                <a:gd name="T24" fmla="*/ 35 w 358"/>
                <a:gd name="T25" fmla="*/ 64 h 228"/>
                <a:gd name="T26" fmla="*/ 24 w 358"/>
                <a:gd name="T27" fmla="*/ 72 h 228"/>
                <a:gd name="T28" fmla="*/ 14 w 358"/>
                <a:gd name="T29" fmla="*/ 83 h 228"/>
                <a:gd name="T30" fmla="*/ 5 w 358"/>
                <a:gd name="T31" fmla="*/ 96 h 228"/>
                <a:gd name="T32" fmla="*/ 2 w 358"/>
                <a:gd name="T33" fmla="*/ 115 h 228"/>
                <a:gd name="T34" fmla="*/ 0 w 358"/>
                <a:gd name="T35" fmla="*/ 132 h 228"/>
                <a:gd name="T36" fmla="*/ 2 w 358"/>
                <a:gd name="T37" fmla="*/ 147 h 228"/>
                <a:gd name="T38" fmla="*/ 7 w 358"/>
                <a:gd name="T39" fmla="*/ 160 h 228"/>
                <a:gd name="T40" fmla="*/ 14 w 358"/>
                <a:gd name="T41" fmla="*/ 174 h 228"/>
                <a:gd name="T42" fmla="*/ 19 w 358"/>
                <a:gd name="T43" fmla="*/ 181 h 228"/>
                <a:gd name="T44" fmla="*/ 25 w 358"/>
                <a:gd name="T45" fmla="*/ 188 h 228"/>
                <a:gd name="T46" fmla="*/ 29 w 358"/>
                <a:gd name="T47" fmla="*/ 192 h 228"/>
                <a:gd name="T48" fmla="*/ 32 w 358"/>
                <a:gd name="T49" fmla="*/ 194 h 228"/>
                <a:gd name="T50" fmla="*/ 35 w 358"/>
                <a:gd name="T51" fmla="*/ 197 h 228"/>
                <a:gd name="T52" fmla="*/ 46 w 358"/>
                <a:gd name="T53" fmla="*/ 204 h 228"/>
                <a:gd name="T54" fmla="*/ 62 w 358"/>
                <a:gd name="T55" fmla="*/ 211 h 228"/>
                <a:gd name="T56" fmla="*/ 87 w 358"/>
                <a:gd name="T57" fmla="*/ 221 h 228"/>
                <a:gd name="T58" fmla="*/ 117 w 358"/>
                <a:gd name="T59" fmla="*/ 226 h 228"/>
                <a:gd name="T60" fmla="*/ 154 w 358"/>
                <a:gd name="T61" fmla="*/ 228 h 228"/>
                <a:gd name="T62" fmla="*/ 196 w 358"/>
                <a:gd name="T63" fmla="*/ 224 h 228"/>
                <a:gd name="T64" fmla="*/ 244 w 358"/>
                <a:gd name="T65" fmla="*/ 214 h 228"/>
                <a:gd name="T66" fmla="*/ 286 w 358"/>
                <a:gd name="T67" fmla="*/ 192 h 228"/>
                <a:gd name="T68" fmla="*/ 317 w 358"/>
                <a:gd name="T69" fmla="*/ 162 h 228"/>
                <a:gd name="T70" fmla="*/ 337 w 358"/>
                <a:gd name="T71" fmla="*/ 127 h 228"/>
                <a:gd name="T72" fmla="*/ 350 w 358"/>
                <a:gd name="T73" fmla="*/ 91 h 228"/>
                <a:gd name="T74" fmla="*/ 355 w 358"/>
                <a:gd name="T75" fmla="*/ 56 h 228"/>
                <a:gd name="T76" fmla="*/ 358 w 358"/>
                <a:gd name="T77" fmla="*/ 27 h 228"/>
                <a:gd name="T78" fmla="*/ 358 w 358"/>
                <a:gd name="T79" fmla="*/ 6 h 228"/>
                <a:gd name="T80" fmla="*/ 358 w 358"/>
                <a:gd name="T81" fmla="*/ 0 h 228"/>
                <a:gd name="T82" fmla="*/ 353 w 358"/>
                <a:gd name="T83" fmla="*/ 1 h 228"/>
                <a:gd name="T84" fmla="*/ 338 w 358"/>
                <a:gd name="T85" fmla="*/ 8 h 228"/>
                <a:gd name="T86" fmla="*/ 317 w 358"/>
                <a:gd name="T87" fmla="*/ 16 h 228"/>
                <a:gd name="T88" fmla="*/ 293 w 358"/>
                <a:gd name="T89" fmla="*/ 25 h 228"/>
                <a:gd name="T90" fmla="*/ 264 w 358"/>
                <a:gd name="T91" fmla="*/ 30 h 228"/>
                <a:gd name="T92" fmla="*/ 235 w 358"/>
                <a:gd name="T93" fmla="*/ 32 h 228"/>
                <a:gd name="T94" fmla="*/ 206 w 358"/>
                <a:gd name="T95" fmla="*/ 31 h 228"/>
                <a:gd name="T96" fmla="*/ 182 w 358"/>
                <a:gd name="T97" fmla="*/ 22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8"/>
                <a:gd name="T148" fmla="*/ 0 h 228"/>
                <a:gd name="T149" fmla="*/ 358 w 358"/>
                <a:gd name="T150" fmla="*/ 228 h 2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26"/>
            <p:cNvSpPr>
              <a:spLocks/>
            </p:cNvSpPr>
            <p:nvPr/>
          </p:nvSpPr>
          <p:spPr bwMode="auto">
            <a:xfrm>
              <a:off x="4722" y="2075"/>
              <a:ext cx="177" cy="195"/>
            </a:xfrm>
            <a:custGeom>
              <a:avLst/>
              <a:gdLst>
                <a:gd name="T0" fmla="*/ 263 w 531"/>
                <a:gd name="T1" fmla="*/ 27 h 389"/>
                <a:gd name="T2" fmla="*/ 284 w 531"/>
                <a:gd name="T3" fmla="*/ 32 h 389"/>
                <a:gd name="T4" fmla="*/ 306 w 531"/>
                <a:gd name="T5" fmla="*/ 39 h 389"/>
                <a:gd name="T6" fmla="*/ 329 w 531"/>
                <a:gd name="T7" fmla="*/ 44 h 389"/>
                <a:gd name="T8" fmla="*/ 352 w 531"/>
                <a:gd name="T9" fmla="*/ 51 h 389"/>
                <a:gd name="T10" fmla="*/ 373 w 531"/>
                <a:gd name="T11" fmla="*/ 56 h 389"/>
                <a:gd name="T12" fmla="*/ 395 w 531"/>
                <a:gd name="T13" fmla="*/ 61 h 389"/>
                <a:gd name="T14" fmla="*/ 418 w 531"/>
                <a:gd name="T15" fmla="*/ 65 h 389"/>
                <a:gd name="T16" fmla="*/ 442 w 531"/>
                <a:gd name="T17" fmla="*/ 70 h 389"/>
                <a:gd name="T18" fmla="*/ 445 w 531"/>
                <a:gd name="T19" fmla="*/ 70 h 389"/>
                <a:gd name="T20" fmla="*/ 453 w 531"/>
                <a:gd name="T21" fmla="*/ 73 h 389"/>
                <a:gd name="T22" fmla="*/ 465 w 531"/>
                <a:gd name="T23" fmla="*/ 78 h 389"/>
                <a:gd name="T24" fmla="*/ 481 w 531"/>
                <a:gd name="T25" fmla="*/ 89 h 389"/>
                <a:gd name="T26" fmla="*/ 496 w 531"/>
                <a:gd name="T27" fmla="*/ 102 h 389"/>
                <a:gd name="T28" fmla="*/ 511 w 531"/>
                <a:gd name="T29" fmla="*/ 120 h 389"/>
                <a:gd name="T30" fmla="*/ 522 w 531"/>
                <a:gd name="T31" fmla="*/ 143 h 389"/>
                <a:gd name="T32" fmla="*/ 531 w 531"/>
                <a:gd name="T33" fmla="*/ 175 h 389"/>
                <a:gd name="T34" fmla="*/ 531 w 531"/>
                <a:gd name="T35" fmla="*/ 205 h 389"/>
                <a:gd name="T36" fmla="*/ 527 w 531"/>
                <a:gd name="T37" fmla="*/ 232 h 389"/>
                <a:gd name="T38" fmla="*/ 518 w 531"/>
                <a:gd name="T39" fmla="*/ 257 h 389"/>
                <a:gd name="T40" fmla="*/ 511 w 531"/>
                <a:gd name="T41" fmla="*/ 278 h 389"/>
                <a:gd name="T42" fmla="*/ 501 w 531"/>
                <a:gd name="T43" fmla="*/ 294 h 389"/>
                <a:gd name="T44" fmla="*/ 493 w 531"/>
                <a:gd name="T45" fmla="*/ 307 h 389"/>
                <a:gd name="T46" fmla="*/ 487 w 531"/>
                <a:gd name="T47" fmla="*/ 313 h 389"/>
                <a:gd name="T48" fmla="*/ 486 w 531"/>
                <a:gd name="T49" fmla="*/ 317 h 389"/>
                <a:gd name="T50" fmla="*/ 479 w 531"/>
                <a:gd name="T51" fmla="*/ 321 h 389"/>
                <a:gd name="T52" fmla="*/ 463 w 531"/>
                <a:gd name="T53" fmla="*/ 334 h 389"/>
                <a:gd name="T54" fmla="*/ 436 w 531"/>
                <a:gd name="T55" fmla="*/ 350 h 389"/>
                <a:gd name="T56" fmla="*/ 402 w 531"/>
                <a:gd name="T57" fmla="*/ 368 h 389"/>
                <a:gd name="T58" fmla="*/ 356 w 531"/>
                <a:gd name="T59" fmla="*/ 381 h 389"/>
                <a:gd name="T60" fmla="*/ 302 w 531"/>
                <a:gd name="T61" fmla="*/ 389 h 389"/>
                <a:gd name="T62" fmla="*/ 240 w 531"/>
                <a:gd name="T63" fmla="*/ 386 h 389"/>
                <a:gd name="T64" fmla="*/ 171 w 531"/>
                <a:gd name="T65" fmla="*/ 371 h 389"/>
                <a:gd name="T66" fmla="*/ 106 w 531"/>
                <a:gd name="T67" fmla="*/ 335 h 389"/>
                <a:gd name="T68" fmla="*/ 61 w 531"/>
                <a:gd name="T69" fmla="*/ 284 h 389"/>
                <a:gd name="T70" fmla="*/ 30 w 531"/>
                <a:gd name="T71" fmla="*/ 223 h 389"/>
                <a:gd name="T72" fmla="*/ 13 w 531"/>
                <a:gd name="T73" fmla="*/ 160 h 389"/>
                <a:gd name="T74" fmla="*/ 2 w 531"/>
                <a:gd name="T75" fmla="*/ 98 h 389"/>
                <a:gd name="T76" fmla="*/ 0 w 531"/>
                <a:gd name="T77" fmla="*/ 48 h 389"/>
                <a:gd name="T78" fmla="*/ 2 w 531"/>
                <a:gd name="T79" fmla="*/ 12 h 389"/>
                <a:gd name="T80" fmla="*/ 3 w 531"/>
                <a:gd name="T81" fmla="*/ 0 h 389"/>
                <a:gd name="T82" fmla="*/ 10 w 531"/>
                <a:gd name="T83" fmla="*/ 2 h 389"/>
                <a:gd name="T84" fmla="*/ 30 w 531"/>
                <a:gd name="T85" fmla="*/ 13 h 389"/>
                <a:gd name="T86" fmla="*/ 59 w 531"/>
                <a:gd name="T87" fmla="*/ 26 h 389"/>
                <a:gd name="T88" fmla="*/ 98 w 531"/>
                <a:gd name="T89" fmla="*/ 39 h 389"/>
                <a:gd name="T90" fmla="*/ 138 w 531"/>
                <a:gd name="T91" fmla="*/ 48 h 389"/>
                <a:gd name="T92" fmla="*/ 182 w 531"/>
                <a:gd name="T93" fmla="*/ 51 h 389"/>
                <a:gd name="T94" fmla="*/ 223 w 531"/>
                <a:gd name="T95" fmla="*/ 44 h 389"/>
                <a:gd name="T96" fmla="*/ 263 w 531"/>
                <a:gd name="T97" fmla="*/ 27 h 3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1"/>
                <a:gd name="T148" fmla="*/ 0 h 389"/>
                <a:gd name="T149" fmla="*/ 531 w 531"/>
                <a:gd name="T150" fmla="*/ 389 h 3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27"/>
            <p:cNvSpPr>
              <a:spLocks/>
            </p:cNvSpPr>
            <p:nvPr/>
          </p:nvSpPr>
          <p:spPr bwMode="auto">
            <a:xfrm>
              <a:off x="4734" y="2091"/>
              <a:ext cx="152" cy="166"/>
            </a:xfrm>
            <a:custGeom>
              <a:avLst/>
              <a:gdLst>
                <a:gd name="T0" fmla="*/ 226 w 454"/>
                <a:gd name="T1" fmla="*/ 25 h 332"/>
                <a:gd name="T2" fmla="*/ 243 w 454"/>
                <a:gd name="T3" fmla="*/ 29 h 332"/>
                <a:gd name="T4" fmla="*/ 262 w 454"/>
                <a:gd name="T5" fmla="*/ 34 h 332"/>
                <a:gd name="T6" fmla="*/ 281 w 454"/>
                <a:gd name="T7" fmla="*/ 39 h 332"/>
                <a:gd name="T8" fmla="*/ 301 w 454"/>
                <a:gd name="T9" fmla="*/ 45 h 332"/>
                <a:gd name="T10" fmla="*/ 319 w 454"/>
                <a:gd name="T11" fmla="*/ 47 h 332"/>
                <a:gd name="T12" fmla="*/ 339 w 454"/>
                <a:gd name="T13" fmla="*/ 51 h 332"/>
                <a:gd name="T14" fmla="*/ 358 w 454"/>
                <a:gd name="T15" fmla="*/ 55 h 332"/>
                <a:gd name="T16" fmla="*/ 378 w 454"/>
                <a:gd name="T17" fmla="*/ 59 h 332"/>
                <a:gd name="T18" fmla="*/ 380 w 454"/>
                <a:gd name="T19" fmla="*/ 59 h 332"/>
                <a:gd name="T20" fmla="*/ 388 w 454"/>
                <a:gd name="T21" fmla="*/ 61 h 332"/>
                <a:gd name="T22" fmla="*/ 398 w 454"/>
                <a:gd name="T23" fmla="*/ 65 h 332"/>
                <a:gd name="T24" fmla="*/ 412 w 454"/>
                <a:gd name="T25" fmla="*/ 75 h 332"/>
                <a:gd name="T26" fmla="*/ 425 w 454"/>
                <a:gd name="T27" fmla="*/ 86 h 332"/>
                <a:gd name="T28" fmla="*/ 437 w 454"/>
                <a:gd name="T29" fmla="*/ 102 h 332"/>
                <a:gd name="T30" fmla="*/ 447 w 454"/>
                <a:gd name="T31" fmla="*/ 122 h 332"/>
                <a:gd name="T32" fmla="*/ 454 w 454"/>
                <a:gd name="T33" fmla="*/ 149 h 332"/>
                <a:gd name="T34" fmla="*/ 454 w 454"/>
                <a:gd name="T35" fmla="*/ 175 h 332"/>
                <a:gd name="T36" fmla="*/ 452 w 454"/>
                <a:gd name="T37" fmla="*/ 199 h 332"/>
                <a:gd name="T38" fmla="*/ 444 w 454"/>
                <a:gd name="T39" fmla="*/ 219 h 332"/>
                <a:gd name="T40" fmla="*/ 439 w 454"/>
                <a:gd name="T41" fmla="*/ 238 h 332"/>
                <a:gd name="T42" fmla="*/ 430 w 454"/>
                <a:gd name="T43" fmla="*/ 251 h 332"/>
                <a:gd name="T44" fmla="*/ 423 w 454"/>
                <a:gd name="T45" fmla="*/ 261 h 332"/>
                <a:gd name="T46" fmla="*/ 418 w 454"/>
                <a:gd name="T47" fmla="*/ 268 h 332"/>
                <a:gd name="T48" fmla="*/ 416 w 454"/>
                <a:gd name="T49" fmla="*/ 270 h 332"/>
                <a:gd name="T50" fmla="*/ 411 w 454"/>
                <a:gd name="T51" fmla="*/ 273 h 332"/>
                <a:gd name="T52" fmla="*/ 397 w 454"/>
                <a:gd name="T53" fmla="*/ 285 h 332"/>
                <a:gd name="T54" fmla="*/ 374 w 454"/>
                <a:gd name="T55" fmla="*/ 298 h 332"/>
                <a:gd name="T56" fmla="*/ 344 w 454"/>
                <a:gd name="T57" fmla="*/ 313 h 332"/>
                <a:gd name="T58" fmla="*/ 305 w 454"/>
                <a:gd name="T59" fmla="*/ 324 h 332"/>
                <a:gd name="T60" fmla="*/ 258 w 454"/>
                <a:gd name="T61" fmla="*/ 332 h 332"/>
                <a:gd name="T62" fmla="*/ 205 w 454"/>
                <a:gd name="T63" fmla="*/ 329 h 332"/>
                <a:gd name="T64" fmla="*/ 145 w 454"/>
                <a:gd name="T65" fmla="*/ 316 h 332"/>
                <a:gd name="T66" fmla="*/ 89 w 454"/>
                <a:gd name="T67" fmla="*/ 286 h 332"/>
                <a:gd name="T68" fmla="*/ 51 w 454"/>
                <a:gd name="T69" fmla="*/ 243 h 332"/>
                <a:gd name="T70" fmla="*/ 24 w 454"/>
                <a:gd name="T71" fmla="*/ 191 h 332"/>
                <a:gd name="T72" fmla="*/ 10 w 454"/>
                <a:gd name="T73" fmla="*/ 137 h 332"/>
                <a:gd name="T74" fmla="*/ 1 w 454"/>
                <a:gd name="T75" fmla="*/ 85 h 332"/>
                <a:gd name="T76" fmla="*/ 0 w 454"/>
                <a:gd name="T77" fmla="*/ 41 h 332"/>
                <a:gd name="T78" fmla="*/ 1 w 454"/>
                <a:gd name="T79" fmla="*/ 11 h 332"/>
                <a:gd name="T80" fmla="*/ 3 w 454"/>
                <a:gd name="T81" fmla="*/ 0 h 332"/>
                <a:gd name="T82" fmla="*/ 8 w 454"/>
                <a:gd name="T83" fmla="*/ 3 h 332"/>
                <a:gd name="T84" fmla="*/ 25 w 454"/>
                <a:gd name="T85" fmla="*/ 12 h 332"/>
                <a:gd name="T86" fmla="*/ 51 w 454"/>
                <a:gd name="T87" fmla="*/ 22 h 332"/>
                <a:gd name="T88" fmla="*/ 83 w 454"/>
                <a:gd name="T89" fmla="*/ 34 h 332"/>
                <a:gd name="T90" fmla="*/ 118 w 454"/>
                <a:gd name="T91" fmla="*/ 41 h 332"/>
                <a:gd name="T92" fmla="*/ 157 w 454"/>
                <a:gd name="T93" fmla="*/ 45 h 332"/>
                <a:gd name="T94" fmla="*/ 192 w 454"/>
                <a:gd name="T95" fmla="*/ 39 h 332"/>
                <a:gd name="T96" fmla="*/ 226 w 454"/>
                <a:gd name="T97" fmla="*/ 25 h 3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4"/>
                <a:gd name="T148" fmla="*/ 0 h 332"/>
                <a:gd name="T149" fmla="*/ 454 w 454"/>
                <a:gd name="T150" fmla="*/ 332 h 3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28"/>
            <p:cNvSpPr>
              <a:spLocks/>
            </p:cNvSpPr>
            <p:nvPr/>
          </p:nvSpPr>
          <p:spPr bwMode="auto">
            <a:xfrm>
              <a:off x="4747" y="2105"/>
              <a:ext cx="126" cy="139"/>
            </a:xfrm>
            <a:custGeom>
              <a:avLst/>
              <a:gdLst>
                <a:gd name="T0" fmla="*/ 186 w 378"/>
                <a:gd name="T1" fmla="*/ 22 h 278"/>
                <a:gd name="T2" fmla="*/ 202 w 378"/>
                <a:gd name="T3" fmla="*/ 26 h 278"/>
                <a:gd name="T4" fmla="*/ 217 w 378"/>
                <a:gd name="T5" fmla="*/ 30 h 278"/>
                <a:gd name="T6" fmla="*/ 233 w 378"/>
                <a:gd name="T7" fmla="*/ 34 h 278"/>
                <a:gd name="T8" fmla="*/ 250 w 378"/>
                <a:gd name="T9" fmla="*/ 38 h 278"/>
                <a:gd name="T10" fmla="*/ 265 w 378"/>
                <a:gd name="T11" fmla="*/ 40 h 278"/>
                <a:gd name="T12" fmla="*/ 281 w 378"/>
                <a:gd name="T13" fmla="*/ 44 h 278"/>
                <a:gd name="T14" fmla="*/ 296 w 378"/>
                <a:gd name="T15" fmla="*/ 47 h 278"/>
                <a:gd name="T16" fmla="*/ 313 w 378"/>
                <a:gd name="T17" fmla="*/ 51 h 278"/>
                <a:gd name="T18" fmla="*/ 315 w 378"/>
                <a:gd name="T19" fmla="*/ 51 h 278"/>
                <a:gd name="T20" fmla="*/ 320 w 378"/>
                <a:gd name="T21" fmla="*/ 53 h 278"/>
                <a:gd name="T22" fmla="*/ 329 w 378"/>
                <a:gd name="T23" fmla="*/ 56 h 278"/>
                <a:gd name="T24" fmla="*/ 342 w 378"/>
                <a:gd name="T25" fmla="*/ 64 h 278"/>
                <a:gd name="T26" fmla="*/ 351 w 378"/>
                <a:gd name="T27" fmla="*/ 73 h 278"/>
                <a:gd name="T28" fmla="*/ 363 w 378"/>
                <a:gd name="T29" fmla="*/ 86 h 278"/>
                <a:gd name="T30" fmla="*/ 371 w 378"/>
                <a:gd name="T31" fmla="*/ 103 h 278"/>
                <a:gd name="T32" fmla="*/ 378 w 378"/>
                <a:gd name="T33" fmla="*/ 125 h 278"/>
                <a:gd name="T34" fmla="*/ 378 w 378"/>
                <a:gd name="T35" fmla="*/ 147 h 278"/>
                <a:gd name="T36" fmla="*/ 375 w 378"/>
                <a:gd name="T37" fmla="*/ 167 h 278"/>
                <a:gd name="T38" fmla="*/ 370 w 378"/>
                <a:gd name="T39" fmla="*/ 184 h 278"/>
                <a:gd name="T40" fmla="*/ 364 w 378"/>
                <a:gd name="T41" fmla="*/ 200 h 278"/>
                <a:gd name="T42" fmla="*/ 357 w 378"/>
                <a:gd name="T43" fmla="*/ 210 h 278"/>
                <a:gd name="T44" fmla="*/ 351 w 378"/>
                <a:gd name="T45" fmla="*/ 219 h 278"/>
                <a:gd name="T46" fmla="*/ 346 w 378"/>
                <a:gd name="T47" fmla="*/ 224 h 278"/>
                <a:gd name="T48" fmla="*/ 346 w 378"/>
                <a:gd name="T49" fmla="*/ 227 h 278"/>
                <a:gd name="T50" fmla="*/ 342 w 378"/>
                <a:gd name="T51" fmla="*/ 230 h 278"/>
                <a:gd name="T52" fmla="*/ 330 w 378"/>
                <a:gd name="T53" fmla="*/ 239 h 278"/>
                <a:gd name="T54" fmla="*/ 311 w 378"/>
                <a:gd name="T55" fmla="*/ 251 h 278"/>
                <a:gd name="T56" fmla="*/ 285 w 378"/>
                <a:gd name="T57" fmla="*/ 264 h 278"/>
                <a:gd name="T58" fmla="*/ 251 w 378"/>
                <a:gd name="T59" fmla="*/ 273 h 278"/>
                <a:gd name="T60" fmla="*/ 215 w 378"/>
                <a:gd name="T61" fmla="*/ 278 h 278"/>
                <a:gd name="T62" fmla="*/ 169 w 378"/>
                <a:gd name="T63" fmla="*/ 277 h 278"/>
                <a:gd name="T64" fmla="*/ 120 w 378"/>
                <a:gd name="T65" fmla="*/ 266 h 278"/>
                <a:gd name="T66" fmla="*/ 73 w 378"/>
                <a:gd name="T67" fmla="*/ 240 h 278"/>
                <a:gd name="T68" fmla="*/ 41 w 378"/>
                <a:gd name="T69" fmla="*/ 204 h 278"/>
                <a:gd name="T70" fmla="*/ 20 w 378"/>
                <a:gd name="T71" fmla="*/ 160 h 278"/>
                <a:gd name="T72" fmla="*/ 7 w 378"/>
                <a:gd name="T73" fmla="*/ 115 h 278"/>
                <a:gd name="T74" fmla="*/ 1 w 378"/>
                <a:gd name="T75" fmla="*/ 70 h 278"/>
                <a:gd name="T76" fmla="*/ 0 w 378"/>
                <a:gd name="T77" fmla="*/ 34 h 278"/>
                <a:gd name="T78" fmla="*/ 0 w 378"/>
                <a:gd name="T79" fmla="*/ 9 h 278"/>
                <a:gd name="T80" fmla="*/ 1 w 378"/>
                <a:gd name="T81" fmla="*/ 0 h 278"/>
                <a:gd name="T82" fmla="*/ 6 w 378"/>
                <a:gd name="T83" fmla="*/ 2 h 278"/>
                <a:gd name="T84" fmla="*/ 20 w 378"/>
                <a:gd name="T85" fmla="*/ 9 h 278"/>
                <a:gd name="T86" fmla="*/ 41 w 378"/>
                <a:gd name="T87" fmla="*/ 18 h 278"/>
                <a:gd name="T88" fmla="*/ 68 w 378"/>
                <a:gd name="T89" fmla="*/ 29 h 278"/>
                <a:gd name="T90" fmla="*/ 96 w 378"/>
                <a:gd name="T91" fmla="*/ 35 h 278"/>
                <a:gd name="T92" fmla="*/ 128 w 378"/>
                <a:gd name="T93" fmla="*/ 38 h 278"/>
                <a:gd name="T94" fmla="*/ 158 w 378"/>
                <a:gd name="T95" fmla="*/ 34 h 278"/>
                <a:gd name="T96" fmla="*/ 186 w 378"/>
                <a:gd name="T97" fmla="*/ 22 h 2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8"/>
                <a:gd name="T148" fmla="*/ 0 h 278"/>
                <a:gd name="T149" fmla="*/ 378 w 378"/>
                <a:gd name="T150" fmla="*/ 278 h 2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29"/>
            <p:cNvSpPr>
              <a:spLocks/>
            </p:cNvSpPr>
            <p:nvPr/>
          </p:nvSpPr>
          <p:spPr bwMode="auto">
            <a:xfrm>
              <a:off x="4759" y="2121"/>
              <a:ext cx="101" cy="111"/>
            </a:xfrm>
            <a:custGeom>
              <a:avLst/>
              <a:gdLst>
                <a:gd name="T0" fmla="*/ 151 w 304"/>
                <a:gd name="T1" fmla="*/ 17 h 222"/>
                <a:gd name="T2" fmla="*/ 163 w 304"/>
                <a:gd name="T3" fmla="*/ 20 h 222"/>
                <a:gd name="T4" fmla="*/ 175 w 304"/>
                <a:gd name="T5" fmla="*/ 24 h 222"/>
                <a:gd name="T6" fmla="*/ 188 w 304"/>
                <a:gd name="T7" fmla="*/ 26 h 222"/>
                <a:gd name="T8" fmla="*/ 201 w 304"/>
                <a:gd name="T9" fmla="*/ 30 h 222"/>
                <a:gd name="T10" fmla="*/ 213 w 304"/>
                <a:gd name="T11" fmla="*/ 33 h 222"/>
                <a:gd name="T12" fmla="*/ 226 w 304"/>
                <a:gd name="T13" fmla="*/ 35 h 222"/>
                <a:gd name="T14" fmla="*/ 239 w 304"/>
                <a:gd name="T15" fmla="*/ 38 h 222"/>
                <a:gd name="T16" fmla="*/ 252 w 304"/>
                <a:gd name="T17" fmla="*/ 42 h 222"/>
                <a:gd name="T18" fmla="*/ 253 w 304"/>
                <a:gd name="T19" fmla="*/ 42 h 222"/>
                <a:gd name="T20" fmla="*/ 259 w 304"/>
                <a:gd name="T21" fmla="*/ 43 h 222"/>
                <a:gd name="T22" fmla="*/ 266 w 304"/>
                <a:gd name="T23" fmla="*/ 46 h 222"/>
                <a:gd name="T24" fmla="*/ 274 w 304"/>
                <a:gd name="T25" fmla="*/ 52 h 222"/>
                <a:gd name="T26" fmla="*/ 283 w 304"/>
                <a:gd name="T27" fmla="*/ 59 h 222"/>
                <a:gd name="T28" fmla="*/ 291 w 304"/>
                <a:gd name="T29" fmla="*/ 69 h 222"/>
                <a:gd name="T30" fmla="*/ 298 w 304"/>
                <a:gd name="T31" fmla="*/ 82 h 222"/>
                <a:gd name="T32" fmla="*/ 304 w 304"/>
                <a:gd name="T33" fmla="*/ 101 h 222"/>
                <a:gd name="T34" fmla="*/ 304 w 304"/>
                <a:gd name="T35" fmla="*/ 118 h 222"/>
                <a:gd name="T36" fmla="*/ 301 w 304"/>
                <a:gd name="T37" fmla="*/ 133 h 222"/>
                <a:gd name="T38" fmla="*/ 297 w 304"/>
                <a:gd name="T39" fmla="*/ 146 h 222"/>
                <a:gd name="T40" fmla="*/ 292 w 304"/>
                <a:gd name="T41" fmla="*/ 159 h 222"/>
                <a:gd name="T42" fmla="*/ 285 w 304"/>
                <a:gd name="T43" fmla="*/ 167 h 222"/>
                <a:gd name="T44" fmla="*/ 281 w 304"/>
                <a:gd name="T45" fmla="*/ 175 h 222"/>
                <a:gd name="T46" fmla="*/ 277 w 304"/>
                <a:gd name="T47" fmla="*/ 179 h 222"/>
                <a:gd name="T48" fmla="*/ 277 w 304"/>
                <a:gd name="T49" fmla="*/ 182 h 222"/>
                <a:gd name="T50" fmla="*/ 273 w 304"/>
                <a:gd name="T51" fmla="*/ 184 h 222"/>
                <a:gd name="T52" fmla="*/ 264 w 304"/>
                <a:gd name="T53" fmla="*/ 191 h 222"/>
                <a:gd name="T54" fmla="*/ 249 w 304"/>
                <a:gd name="T55" fmla="*/ 200 h 222"/>
                <a:gd name="T56" fmla="*/ 229 w 304"/>
                <a:gd name="T57" fmla="*/ 210 h 222"/>
                <a:gd name="T58" fmla="*/ 202 w 304"/>
                <a:gd name="T59" fmla="*/ 217 h 222"/>
                <a:gd name="T60" fmla="*/ 172 w 304"/>
                <a:gd name="T61" fmla="*/ 222 h 222"/>
                <a:gd name="T62" fmla="*/ 137 w 304"/>
                <a:gd name="T63" fmla="*/ 221 h 222"/>
                <a:gd name="T64" fmla="*/ 98 w 304"/>
                <a:gd name="T65" fmla="*/ 213 h 222"/>
                <a:gd name="T66" fmla="*/ 60 w 304"/>
                <a:gd name="T67" fmla="*/ 191 h 222"/>
                <a:gd name="T68" fmla="*/ 34 w 304"/>
                <a:gd name="T69" fmla="*/ 162 h 222"/>
                <a:gd name="T70" fmla="*/ 16 w 304"/>
                <a:gd name="T71" fmla="*/ 127 h 222"/>
                <a:gd name="T72" fmla="*/ 7 w 304"/>
                <a:gd name="T73" fmla="*/ 92 h 222"/>
                <a:gd name="T74" fmla="*/ 2 w 304"/>
                <a:gd name="T75" fmla="*/ 56 h 222"/>
                <a:gd name="T76" fmla="*/ 0 w 304"/>
                <a:gd name="T77" fmla="*/ 28 h 222"/>
                <a:gd name="T78" fmla="*/ 0 w 304"/>
                <a:gd name="T79" fmla="*/ 7 h 222"/>
                <a:gd name="T80" fmla="*/ 2 w 304"/>
                <a:gd name="T81" fmla="*/ 0 h 222"/>
                <a:gd name="T82" fmla="*/ 4 w 304"/>
                <a:gd name="T83" fmla="*/ 1 h 222"/>
                <a:gd name="T84" fmla="*/ 17 w 304"/>
                <a:gd name="T85" fmla="*/ 7 h 222"/>
                <a:gd name="T86" fmla="*/ 34 w 304"/>
                <a:gd name="T87" fmla="*/ 15 h 222"/>
                <a:gd name="T88" fmla="*/ 55 w 304"/>
                <a:gd name="T89" fmla="*/ 22 h 222"/>
                <a:gd name="T90" fmla="*/ 79 w 304"/>
                <a:gd name="T91" fmla="*/ 28 h 222"/>
                <a:gd name="T92" fmla="*/ 105 w 304"/>
                <a:gd name="T93" fmla="*/ 30 h 222"/>
                <a:gd name="T94" fmla="*/ 129 w 304"/>
                <a:gd name="T95" fmla="*/ 26 h 222"/>
                <a:gd name="T96" fmla="*/ 151 w 304"/>
                <a:gd name="T97" fmla="*/ 17 h 2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4"/>
                <a:gd name="T148" fmla="*/ 0 h 222"/>
                <a:gd name="T149" fmla="*/ 304 w 304"/>
                <a:gd name="T150" fmla="*/ 222 h 2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30"/>
            <p:cNvSpPr>
              <a:spLocks/>
            </p:cNvSpPr>
            <p:nvPr/>
          </p:nvSpPr>
          <p:spPr bwMode="auto">
            <a:xfrm>
              <a:off x="4940" y="2042"/>
              <a:ext cx="30" cy="41"/>
            </a:xfrm>
            <a:custGeom>
              <a:avLst/>
              <a:gdLst>
                <a:gd name="T0" fmla="*/ 0 w 91"/>
                <a:gd name="T1" fmla="*/ 82 h 82"/>
                <a:gd name="T2" fmla="*/ 3 w 91"/>
                <a:gd name="T3" fmla="*/ 80 h 82"/>
                <a:gd name="T4" fmla="*/ 10 w 91"/>
                <a:gd name="T5" fmla="*/ 73 h 82"/>
                <a:gd name="T6" fmla="*/ 21 w 91"/>
                <a:gd name="T7" fmla="*/ 63 h 82"/>
                <a:gd name="T8" fmla="*/ 38 w 91"/>
                <a:gd name="T9" fmla="*/ 54 h 82"/>
                <a:gd name="T10" fmla="*/ 52 w 91"/>
                <a:gd name="T11" fmla="*/ 42 h 82"/>
                <a:gd name="T12" fmla="*/ 67 w 91"/>
                <a:gd name="T13" fmla="*/ 33 h 82"/>
                <a:gd name="T14" fmla="*/ 79 w 91"/>
                <a:gd name="T15" fmla="*/ 26 h 82"/>
                <a:gd name="T16" fmla="*/ 89 w 91"/>
                <a:gd name="T17" fmla="*/ 25 h 82"/>
                <a:gd name="T18" fmla="*/ 91 w 91"/>
                <a:gd name="T19" fmla="*/ 21 h 82"/>
                <a:gd name="T20" fmla="*/ 91 w 91"/>
                <a:gd name="T21" fmla="*/ 13 h 82"/>
                <a:gd name="T22" fmla="*/ 86 w 91"/>
                <a:gd name="T23" fmla="*/ 4 h 82"/>
                <a:gd name="T24" fmla="*/ 77 w 91"/>
                <a:gd name="T25" fmla="*/ 0 h 82"/>
                <a:gd name="T26" fmla="*/ 63 w 91"/>
                <a:gd name="T27" fmla="*/ 2 h 82"/>
                <a:gd name="T28" fmla="*/ 46 w 91"/>
                <a:gd name="T29" fmla="*/ 13 h 82"/>
                <a:gd name="T30" fmla="*/ 25 w 91"/>
                <a:gd name="T31" fmla="*/ 38 h 82"/>
                <a:gd name="T32" fmla="*/ 0 w 91"/>
                <a:gd name="T33" fmla="*/ 82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82"/>
                <a:gd name="T53" fmla="*/ 91 w 91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31"/>
            <p:cNvSpPr>
              <a:spLocks/>
            </p:cNvSpPr>
            <p:nvPr/>
          </p:nvSpPr>
          <p:spPr bwMode="auto">
            <a:xfrm>
              <a:off x="5341" y="2066"/>
              <a:ext cx="238" cy="265"/>
            </a:xfrm>
            <a:custGeom>
              <a:avLst/>
              <a:gdLst>
                <a:gd name="T0" fmla="*/ 375 w 714"/>
                <a:gd name="T1" fmla="*/ 1 h 530"/>
                <a:gd name="T2" fmla="*/ 365 w 714"/>
                <a:gd name="T3" fmla="*/ 3 h 530"/>
                <a:gd name="T4" fmla="*/ 339 w 714"/>
                <a:gd name="T5" fmla="*/ 14 h 530"/>
                <a:gd name="T6" fmla="*/ 299 w 714"/>
                <a:gd name="T7" fmla="*/ 31 h 530"/>
                <a:gd name="T8" fmla="*/ 255 w 714"/>
                <a:gd name="T9" fmla="*/ 54 h 530"/>
                <a:gd name="T10" fmla="*/ 206 w 714"/>
                <a:gd name="T11" fmla="*/ 80 h 530"/>
                <a:gd name="T12" fmla="*/ 159 w 714"/>
                <a:gd name="T13" fmla="*/ 113 h 530"/>
                <a:gd name="T14" fmla="*/ 120 w 714"/>
                <a:gd name="T15" fmla="*/ 150 h 530"/>
                <a:gd name="T16" fmla="*/ 90 w 714"/>
                <a:gd name="T17" fmla="*/ 190 h 530"/>
                <a:gd name="T18" fmla="*/ 66 w 714"/>
                <a:gd name="T19" fmla="*/ 235 h 530"/>
                <a:gd name="T20" fmla="*/ 48 w 714"/>
                <a:gd name="T21" fmla="*/ 288 h 530"/>
                <a:gd name="T22" fmla="*/ 31 w 714"/>
                <a:gd name="T23" fmla="*/ 344 h 530"/>
                <a:gd name="T24" fmla="*/ 19 w 714"/>
                <a:gd name="T25" fmla="*/ 400 h 530"/>
                <a:gd name="T26" fmla="*/ 10 w 714"/>
                <a:gd name="T27" fmla="*/ 449 h 530"/>
                <a:gd name="T28" fmla="*/ 4 w 714"/>
                <a:gd name="T29" fmla="*/ 490 h 530"/>
                <a:gd name="T30" fmla="*/ 0 w 714"/>
                <a:gd name="T31" fmla="*/ 518 h 530"/>
                <a:gd name="T32" fmla="*/ 0 w 714"/>
                <a:gd name="T33" fmla="*/ 530 h 530"/>
                <a:gd name="T34" fmla="*/ 24 w 714"/>
                <a:gd name="T35" fmla="*/ 518 h 530"/>
                <a:gd name="T36" fmla="*/ 90 w 714"/>
                <a:gd name="T37" fmla="*/ 487 h 530"/>
                <a:gd name="T38" fmla="*/ 183 w 714"/>
                <a:gd name="T39" fmla="*/ 441 h 530"/>
                <a:gd name="T40" fmla="*/ 295 w 714"/>
                <a:gd name="T41" fmla="*/ 387 h 530"/>
                <a:gd name="T42" fmla="*/ 408 w 714"/>
                <a:gd name="T43" fmla="*/ 327 h 530"/>
                <a:gd name="T44" fmla="*/ 512 w 714"/>
                <a:gd name="T45" fmla="*/ 268 h 530"/>
                <a:gd name="T46" fmla="*/ 595 w 714"/>
                <a:gd name="T47" fmla="*/ 214 h 530"/>
                <a:gd name="T48" fmla="*/ 645 w 714"/>
                <a:gd name="T49" fmla="*/ 171 h 530"/>
                <a:gd name="T50" fmla="*/ 667 w 714"/>
                <a:gd name="T51" fmla="*/ 137 h 530"/>
                <a:gd name="T52" fmla="*/ 686 w 714"/>
                <a:gd name="T53" fmla="*/ 112 h 530"/>
                <a:gd name="T54" fmla="*/ 698 w 714"/>
                <a:gd name="T55" fmla="*/ 95 h 530"/>
                <a:gd name="T56" fmla="*/ 707 w 714"/>
                <a:gd name="T57" fmla="*/ 84 h 530"/>
                <a:gd name="T58" fmla="*/ 710 w 714"/>
                <a:gd name="T59" fmla="*/ 77 h 530"/>
                <a:gd name="T60" fmla="*/ 713 w 714"/>
                <a:gd name="T61" fmla="*/ 74 h 530"/>
                <a:gd name="T62" fmla="*/ 713 w 714"/>
                <a:gd name="T63" fmla="*/ 73 h 530"/>
                <a:gd name="T64" fmla="*/ 714 w 714"/>
                <a:gd name="T65" fmla="*/ 74 h 530"/>
                <a:gd name="T66" fmla="*/ 700 w 714"/>
                <a:gd name="T67" fmla="*/ 70 h 530"/>
                <a:gd name="T68" fmla="*/ 666 w 714"/>
                <a:gd name="T69" fmla="*/ 61 h 530"/>
                <a:gd name="T70" fmla="*/ 617 w 714"/>
                <a:gd name="T71" fmla="*/ 47 h 530"/>
                <a:gd name="T72" fmla="*/ 559 w 714"/>
                <a:gd name="T73" fmla="*/ 33 h 530"/>
                <a:gd name="T74" fmla="*/ 499 w 714"/>
                <a:gd name="T75" fmla="*/ 18 h 530"/>
                <a:gd name="T76" fmla="*/ 444 w 714"/>
                <a:gd name="T77" fmla="*/ 7 h 530"/>
                <a:gd name="T78" fmla="*/ 401 w 714"/>
                <a:gd name="T79" fmla="*/ 0 h 530"/>
                <a:gd name="T80" fmla="*/ 375 w 714"/>
                <a:gd name="T81" fmla="*/ 1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4"/>
                <a:gd name="T124" fmla="*/ 0 h 530"/>
                <a:gd name="T125" fmla="*/ 714 w 714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32"/>
            <p:cNvSpPr>
              <a:spLocks/>
            </p:cNvSpPr>
            <p:nvPr/>
          </p:nvSpPr>
          <p:spPr bwMode="auto">
            <a:xfrm>
              <a:off x="5372" y="1754"/>
              <a:ext cx="264" cy="252"/>
            </a:xfrm>
            <a:custGeom>
              <a:avLst/>
              <a:gdLst>
                <a:gd name="T0" fmla="*/ 0 w 792"/>
                <a:gd name="T1" fmla="*/ 0 h 504"/>
                <a:gd name="T2" fmla="*/ 2 w 792"/>
                <a:gd name="T3" fmla="*/ 11 h 504"/>
                <a:gd name="T4" fmla="*/ 3 w 792"/>
                <a:gd name="T5" fmla="*/ 21 h 504"/>
                <a:gd name="T6" fmla="*/ 5 w 792"/>
                <a:gd name="T7" fmla="*/ 31 h 504"/>
                <a:gd name="T8" fmla="*/ 8 w 792"/>
                <a:gd name="T9" fmla="*/ 43 h 504"/>
                <a:gd name="T10" fmla="*/ 8 w 792"/>
                <a:gd name="T11" fmla="*/ 54 h 504"/>
                <a:gd name="T12" fmla="*/ 10 w 792"/>
                <a:gd name="T13" fmla="*/ 65 h 504"/>
                <a:gd name="T14" fmla="*/ 12 w 792"/>
                <a:gd name="T15" fmla="*/ 77 h 504"/>
                <a:gd name="T16" fmla="*/ 15 w 792"/>
                <a:gd name="T17" fmla="*/ 89 h 504"/>
                <a:gd name="T18" fmla="*/ 53 w 792"/>
                <a:gd name="T19" fmla="*/ 129 h 504"/>
                <a:gd name="T20" fmla="*/ 91 w 792"/>
                <a:gd name="T21" fmla="*/ 171 h 504"/>
                <a:gd name="T22" fmla="*/ 130 w 792"/>
                <a:gd name="T23" fmla="*/ 212 h 504"/>
                <a:gd name="T24" fmla="*/ 170 w 792"/>
                <a:gd name="T25" fmla="*/ 253 h 504"/>
                <a:gd name="T26" fmla="*/ 208 w 792"/>
                <a:gd name="T27" fmla="*/ 294 h 504"/>
                <a:gd name="T28" fmla="*/ 248 w 792"/>
                <a:gd name="T29" fmla="*/ 336 h 504"/>
                <a:gd name="T30" fmla="*/ 287 w 792"/>
                <a:gd name="T31" fmla="*/ 377 h 504"/>
                <a:gd name="T32" fmla="*/ 327 w 792"/>
                <a:gd name="T33" fmla="*/ 421 h 504"/>
                <a:gd name="T34" fmla="*/ 336 w 792"/>
                <a:gd name="T35" fmla="*/ 424 h 504"/>
                <a:gd name="T36" fmla="*/ 365 w 792"/>
                <a:gd name="T37" fmla="*/ 436 h 504"/>
                <a:gd name="T38" fmla="*/ 407 w 792"/>
                <a:gd name="T39" fmla="*/ 452 h 504"/>
                <a:gd name="T40" fmla="*/ 459 w 792"/>
                <a:gd name="T41" fmla="*/ 470 h 504"/>
                <a:gd name="T42" fmla="*/ 513 w 792"/>
                <a:gd name="T43" fmla="*/ 486 h 504"/>
                <a:gd name="T44" fmla="*/ 568 w 792"/>
                <a:gd name="T45" fmla="*/ 499 h 504"/>
                <a:gd name="T46" fmla="*/ 616 w 792"/>
                <a:gd name="T47" fmla="*/ 504 h 504"/>
                <a:gd name="T48" fmla="*/ 655 w 792"/>
                <a:gd name="T49" fmla="*/ 503 h 504"/>
                <a:gd name="T50" fmla="*/ 684 w 792"/>
                <a:gd name="T51" fmla="*/ 492 h 504"/>
                <a:gd name="T52" fmla="*/ 709 w 792"/>
                <a:gd name="T53" fmla="*/ 482 h 504"/>
                <a:gd name="T54" fmla="*/ 727 w 792"/>
                <a:gd name="T55" fmla="*/ 473 h 504"/>
                <a:gd name="T56" fmla="*/ 743 w 792"/>
                <a:gd name="T57" fmla="*/ 465 h 504"/>
                <a:gd name="T58" fmla="*/ 753 w 792"/>
                <a:gd name="T59" fmla="*/ 457 h 504"/>
                <a:gd name="T60" fmla="*/ 761 w 792"/>
                <a:gd name="T61" fmla="*/ 452 h 504"/>
                <a:gd name="T62" fmla="*/ 764 w 792"/>
                <a:gd name="T63" fmla="*/ 447 h 504"/>
                <a:gd name="T64" fmla="*/ 767 w 792"/>
                <a:gd name="T65" fmla="*/ 447 h 504"/>
                <a:gd name="T66" fmla="*/ 792 w 792"/>
                <a:gd name="T67" fmla="*/ 409 h 504"/>
                <a:gd name="T68" fmla="*/ 767 w 792"/>
                <a:gd name="T69" fmla="*/ 354 h 504"/>
                <a:gd name="T70" fmla="*/ 696 w 792"/>
                <a:gd name="T71" fmla="*/ 286 h 504"/>
                <a:gd name="T72" fmla="*/ 593 w 792"/>
                <a:gd name="T73" fmla="*/ 216 h 504"/>
                <a:gd name="T74" fmla="*/ 461 w 792"/>
                <a:gd name="T75" fmla="*/ 142 h 504"/>
                <a:gd name="T76" fmla="*/ 314 w 792"/>
                <a:gd name="T77" fmla="*/ 80 h 504"/>
                <a:gd name="T78" fmla="*/ 156 w 792"/>
                <a:gd name="T79" fmla="*/ 29 h 504"/>
                <a:gd name="T80" fmla="*/ 0 w 792"/>
                <a:gd name="T81" fmla="*/ 0 h 5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2"/>
                <a:gd name="T124" fmla="*/ 0 h 504"/>
                <a:gd name="T125" fmla="*/ 792 w 792"/>
                <a:gd name="T126" fmla="*/ 504 h 5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33"/>
            <p:cNvSpPr>
              <a:spLocks/>
            </p:cNvSpPr>
            <p:nvPr/>
          </p:nvSpPr>
          <p:spPr bwMode="auto">
            <a:xfrm>
              <a:off x="5399" y="1770"/>
              <a:ext cx="229" cy="219"/>
            </a:xfrm>
            <a:custGeom>
              <a:avLst/>
              <a:gdLst>
                <a:gd name="T0" fmla="*/ 0 w 689"/>
                <a:gd name="T1" fmla="*/ 0 h 437"/>
                <a:gd name="T2" fmla="*/ 0 w 689"/>
                <a:gd name="T3" fmla="*/ 8 h 437"/>
                <a:gd name="T4" fmla="*/ 1 w 689"/>
                <a:gd name="T5" fmla="*/ 18 h 437"/>
                <a:gd name="T6" fmla="*/ 3 w 689"/>
                <a:gd name="T7" fmla="*/ 27 h 437"/>
                <a:gd name="T8" fmla="*/ 6 w 689"/>
                <a:gd name="T9" fmla="*/ 38 h 437"/>
                <a:gd name="T10" fmla="*/ 6 w 689"/>
                <a:gd name="T11" fmla="*/ 45 h 437"/>
                <a:gd name="T12" fmla="*/ 8 w 689"/>
                <a:gd name="T13" fmla="*/ 56 h 437"/>
                <a:gd name="T14" fmla="*/ 8 w 689"/>
                <a:gd name="T15" fmla="*/ 65 h 437"/>
                <a:gd name="T16" fmla="*/ 11 w 689"/>
                <a:gd name="T17" fmla="*/ 75 h 437"/>
                <a:gd name="T18" fmla="*/ 45 w 689"/>
                <a:gd name="T19" fmla="*/ 111 h 437"/>
                <a:gd name="T20" fmla="*/ 79 w 689"/>
                <a:gd name="T21" fmla="*/ 147 h 437"/>
                <a:gd name="T22" fmla="*/ 113 w 689"/>
                <a:gd name="T23" fmla="*/ 183 h 437"/>
                <a:gd name="T24" fmla="*/ 147 w 689"/>
                <a:gd name="T25" fmla="*/ 219 h 437"/>
                <a:gd name="T26" fmla="*/ 181 w 689"/>
                <a:gd name="T27" fmla="*/ 254 h 437"/>
                <a:gd name="T28" fmla="*/ 214 w 689"/>
                <a:gd name="T29" fmla="*/ 291 h 437"/>
                <a:gd name="T30" fmla="*/ 248 w 689"/>
                <a:gd name="T31" fmla="*/ 327 h 437"/>
                <a:gd name="T32" fmla="*/ 284 w 689"/>
                <a:gd name="T33" fmla="*/ 364 h 437"/>
                <a:gd name="T34" fmla="*/ 292 w 689"/>
                <a:gd name="T35" fmla="*/ 367 h 437"/>
                <a:gd name="T36" fmla="*/ 318 w 689"/>
                <a:gd name="T37" fmla="*/ 377 h 437"/>
                <a:gd name="T38" fmla="*/ 353 w 689"/>
                <a:gd name="T39" fmla="*/ 390 h 437"/>
                <a:gd name="T40" fmla="*/ 398 w 689"/>
                <a:gd name="T41" fmla="*/ 407 h 437"/>
                <a:gd name="T42" fmla="*/ 445 w 689"/>
                <a:gd name="T43" fmla="*/ 421 h 437"/>
                <a:gd name="T44" fmla="*/ 491 w 689"/>
                <a:gd name="T45" fmla="*/ 432 h 437"/>
                <a:gd name="T46" fmla="*/ 534 w 689"/>
                <a:gd name="T47" fmla="*/ 437 h 437"/>
                <a:gd name="T48" fmla="*/ 569 w 689"/>
                <a:gd name="T49" fmla="*/ 435 h 437"/>
                <a:gd name="T50" fmla="*/ 593 w 689"/>
                <a:gd name="T51" fmla="*/ 425 h 437"/>
                <a:gd name="T52" fmla="*/ 614 w 689"/>
                <a:gd name="T53" fmla="*/ 418 h 437"/>
                <a:gd name="T54" fmla="*/ 631 w 689"/>
                <a:gd name="T55" fmla="*/ 410 h 437"/>
                <a:gd name="T56" fmla="*/ 645 w 689"/>
                <a:gd name="T57" fmla="*/ 403 h 437"/>
                <a:gd name="T58" fmla="*/ 653 w 689"/>
                <a:gd name="T59" fmla="*/ 395 h 437"/>
                <a:gd name="T60" fmla="*/ 661 w 689"/>
                <a:gd name="T61" fmla="*/ 391 h 437"/>
                <a:gd name="T62" fmla="*/ 665 w 689"/>
                <a:gd name="T63" fmla="*/ 388 h 437"/>
                <a:gd name="T64" fmla="*/ 666 w 689"/>
                <a:gd name="T65" fmla="*/ 388 h 437"/>
                <a:gd name="T66" fmla="*/ 689 w 689"/>
                <a:gd name="T67" fmla="*/ 355 h 437"/>
                <a:gd name="T68" fmla="*/ 668 w 689"/>
                <a:gd name="T69" fmla="*/ 308 h 437"/>
                <a:gd name="T70" fmla="*/ 605 w 689"/>
                <a:gd name="T71" fmla="*/ 249 h 437"/>
                <a:gd name="T72" fmla="*/ 515 w 689"/>
                <a:gd name="T73" fmla="*/ 186 h 437"/>
                <a:gd name="T74" fmla="*/ 401 w 689"/>
                <a:gd name="T75" fmla="*/ 122 h 437"/>
                <a:gd name="T76" fmla="*/ 272 w 689"/>
                <a:gd name="T77" fmla="*/ 68 h 437"/>
                <a:gd name="T78" fmla="*/ 135 w 689"/>
                <a:gd name="T79" fmla="*/ 25 h 437"/>
                <a:gd name="T80" fmla="*/ 0 w 689"/>
                <a:gd name="T81" fmla="*/ 0 h 4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9"/>
                <a:gd name="T124" fmla="*/ 0 h 437"/>
                <a:gd name="T125" fmla="*/ 689 w 689"/>
                <a:gd name="T126" fmla="*/ 437 h 4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34"/>
            <p:cNvSpPr>
              <a:spLocks/>
            </p:cNvSpPr>
            <p:nvPr/>
          </p:nvSpPr>
          <p:spPr bwMode="auto">
            <a:xfrm>
              <a:off x="5425" y="1786"/>
              <a:ext cx="195" cy="186"/>
            </a:xfrm>
            <a:custGeom>
              <a:avLst/>
              <a:gdLst>
                <a:gd name="T0" fmla="*/ 0 w 585"/>
                <a:gd name="T1" fmla="*/ 0 h 371"/>
                <a:gd name="T2" fmla="*/ 0 w 585"/>
                <a:gd name="T3" fmla="*/ 8 h 371"/>
                <a:gd name="T4" fmla="*/ 2 w 585"/>
                <a:gd name="T5" fmla="*/ 16 h 371"/>
                <a:gd name="T6" fmla="*/ 3 w 585"/>
                <a:gd name="T7" fmla="*/ 24 h 371"/>
                <a:gd name="T8" fmla="*/ 5 w 585"/>
                <a:gd name="T9" fmla="*/ 32 h 371"/>
                <a:gd name="T10" fmla="*/ 5 w 585"/>
                <a:gd name="T11" fmla="*/ 40 h 371"/>
                <a:gd name="T12" fmla="*/ 6 w 585"/>
                <a:gd name="T13" fmla="*/ 47 h 371"/>
                <a:gd name="T14" fmla="*/ 7 w 585"/>
                <a:gd name="T15" fmla="*/ 55 h 371"/>
                <a:gd name="T16" fmla="*/ 10 w 585"/>
                <a:gd name="T17" fmla="*/ 64 h 371"/>
                <a:gd name="T18" fmla="*/ 39 w 585"/>
                <a:gd name="T19" fmla="*/ 94 h 371"/>
                <a:gd name="T20" fmla="*/ 67 w 585"/>
                <a:gd name="T21" fmla="*/ 124 h 371"/>
                <a:gd name="T22" fmla="*/ 95 w 585"/>
                <a:gd name="T23" fmla="*/ 156 h 371"/>
                <a:gd name="T24" fmla="*/ 125 w 585"/>
                <a:gd name="T25" fmla="*/ 187 h 371"/>
                <a:gd name="T26" fmla="*/ 153 w 585"/>
                <a:gd name="T27" fmla="*/ 217 h 371"/>
                <a:gd name="T28" fmla="*/ 182 w 585"/>
                <a:gd name="T29" fmla="*/ 247 h 371"/>
                <a:gd name="T30" fmla="*/ 211 w 585"/>
                <a:gd name="T31" fmla="*/ 278 h 371"/>
                <a:gd name="T32" fmla="*/ 240 w 585"/>
                <a:gd name="T33" fmla="*/ 310 h 371"/>
                <a:gd name="T34" fmla="*/ 247 w 585"/>
                <a:gd name="T35" fmla="*/ 312 h 371"/>
                <a:gd name="T36" fmla="*/ 269 w 585"/>
                <a:gd name="T37" fmla="*/ 322 h 371"/>
                <a:gd name="T38" fmla="*/ 298 w 585"/>
                <a:gd name="T39" fmla="*/ 332 h 371"/>
                <a:gd name="T40" fmla="*/ 338 w 585"/>
                <a:gd name="T41" fmla="*/ 346 h 371"/>
                <a:gd name="T42" fmla="*/ 377 w 585"/>
                <a:gd name="T43" fmla="*/ 357 h 371"/>
                <a:gd name="T44" fmla="*/ 418 w 585"/>
                <a:gd name="T45" fmla="*/ 367 h 371"/>
                <a:gd name="T46" fmla="*/ 454 w 585"/>
                <a:gd name="T47" fmla="*/ 371 h 371"/>
                <a:gd name="T48" fmla="*/ 485 w 585"/>
                <a:gd name="T49" fmla="*/ 370 h 371"/>
                <a:gd name="T50" fmla="*/ 506 w 585"/>
                <a:gd name="T51" fmla="*/ 362 h 371"/>
                <a:gd name="T52" fmla="*/ 523 w 585"/>
                <a:gd name="T53" fmla="*/ 356 h 371"/>
                <a:gd name="T54" fmla="*/ 535 w 585"/>
                <a:gd name="T55" fmla="*/ 348 h 371"/>
                <a:gd name="T56" fmla="*/ 548 w 585"/>
                <a:gd name="T57" fmla="*/ 342 h 371"/>
                <a:gd name="T58" fmla="*/ 555 w 585"/>
                <a:gd name="T59" fmla="*/ 336 h 371"/>
                <a:gd name="T60" fmla="*/ 561 w 585"/>
                <a:gd name="T61" fmla="*/ 332 h 371"/>
                <a:gd name="T62" fmla="*/ 564 w 585"/>
                <a:gd name="T63" fmla="*/ 329 h 371"/>
                <a:gd name="T64" fmla="*/ 565 w 585"/>
                <a:gd name="T65" fmla="*/ 329 h 371"/>
                <a:gd name="T66" fmla="*/ 585 w 585"/>
                <a:gd name="T67" fmla="*/ 301 h 371"/>
                <a:gd name="T68" fmla="*/ 566 w 585"/>
                <a:gd name="T69" fmla="*/ 262 h 371"/>
                <a:gd name="T70" fmla="*/ 514 w 585"/>
                <a:gd name="T71" fmla="*/ 211 h 371"/>
                <a:gd name="T72" fmla="*/ 438 w 585"/>
                <a:gd name="T73" fmla="*/ 158 h 371"/>
                <a:gd name="T74" fmla="*/ 341 w 585"/>
                <a:gd name="T75" fmla="*/ 105 h 371"/>
                <a:gd name="T76" fmla="*/ 232 w 585"/>
                <a:gd name="T77" fmla="*/ 58 h 371"/>
                <a:gd name="T78" fmla="*/ 115 w 585"/>
                <a:gd name="T79" fmla="*/ 21 h 371"/>
                <a:gd name="T80" fmla="*/ 0 w 585"/>
                <a:gd name="T81" fmla="*/ 0 h 3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5"/>
                <a:gd name="T124" fmla="*/ 0 h 371"/>
                <a:gd name="T125" fmla="*/ 585 w 585"/>
                <a:gd name="T126" fmla="*/ 371 h 3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35"/>
            <p:cNvSpPr>
              <a:spLocks/>
            </p:cNvSpPr>
            <p:nvPr/>
          </p:nvSpPr>
          <p:spPr bwMode="auto">
            <a:xfrm>
              <a:off x="5452" y="1802"/>
              <a:ext cx="160" cy="153"/>
            </a:xfrm>
            <a:custGeom>
              <a:avLst/>
              <a:gdLst>
                <a:gd name="T0" fmla="*/ 0 w 478"/>
                <a:gd name="T1" fmla="*/ 0 h 305"/>
                <a:gd name="T2" fmla="*/ 0 w 478"/>
                <a:gd name="T3" fmla="*/ 13 h 305"/>
                <a:gd name="T4" fmla="*/ 3 w 478"/>
                <a:gd name="T5" fmla="*/ 26 h 305"/>
                <a:gd name="T6" fmla="*/ 4 w 478"/>
                <a:gd name="T7" fmla="*/ 39 h 305"/>
                <a:gd name="T8" fmla="*/ 7 w 478"/>
                <a:gd name="T9" fmla="*/ 53 h 305"/>
                <a:gd name="T10" fmla="*/ 30 w 478"/>
                <a:gd name="T11" fmla="*/ 78 h 305"/>
                <a:gd name="T12" fmla="*/ 53 w 478"/>
                <a:gd name="T13" fmla="*/ 103 h 305"/>
                <a:gd name="T14" fmla="*/ 76 w 478"/>
                <a:gd name="T15" fmla="*/ 128 h 305"/>
                <a:gd name="T16" fmla="*/ 101 w 478"/>
                <a:gd name="T17" fmla="*/ 154 h 305"/>
                <a:gd name="T18" fmla="*/ 124 w 478"/>
                <a:gd name="T19" fmla="*/ 179 h 305"/>
                <a:gd name="T20" fmla="*/ 148 w 478"/>
                <a:gd name="T21" fmla="*/ 203 h 305"/>
                <a:gd name="T22" fmla="*/ 172 w 478"/>
                <a:gd name="T23" fmla="*/ 228 h 305"/>
                <a:gd name="T24" fmla="*/ 197 w 478"/>
                <a:gd name="T25" fmla="*/ 254 h 305"/>
                <a:gd name="T26" fmla="*/ 203 w 478"/>
                <a:gd name="T27" fmla="*/ 257 h 305"/>
                <a:gd name="T28" fmla="*/ 220 w 478"/>
                <a:gd name="T29" fmla="*/ 263 h 305"/>
                <a:gd name="T30" fmla="*/ 245 w 478"/>
                <a:gd name="T31" fmla="*/ 273 h 305"/>
                <a:gd name="T32" fmla="*/ 277 w 478"/>
                <a:gd name="T33" fmla="*/ 284 h 305"/>
                <a:gd name="T34" fmla="*/ 309 w 478"/>
                <a:gd name="T35" fmla="*/ 293 h 305"/>
                <a:gd name="T36" fmla="*/ 341 w 478"/>
                <a:gd name="T37" fmla="*/ 303 h 305"/>
                <a:gd name="T38" fmla="*/ 371 w 478"/>
                <a:gd name="T39" fmla="*/ 305 h 305"/>
                <a:gd name="T40" fmla="*/ 395 w 478"/>
                <a:gd name="T41" fmla="*/ 305 h 305"/>
                <a:gd name="T42" fmla="*/ 412 w 478"/>
                <a:gd name="T43" fmla="*/ 299 h 305"/>
                <a:gd name="T44" fmla="*/ 426 w 478"/>
                <a:gd name="T45" fmla="*/ 293 h 305"/>
                <a:gd name="T46" fmla="*/ 437 w 478"/>
                <a:gd name="T47" fmla="*/ 287 h 305"/>
                <a:gd name="T48" fmla="*/ 447 w 478"/>
                <a:gd name="T49" fmla="*/ 283 h 305"/>
                <a:gd name="T50" fmla="*/ 453 w 478"/>
                <a:gd name="T51" fmla="*/ 278 h 305"/>
                <a:gd name="T52" fmla="*/ 459 w 478"/>
                <a:gd name="T53" fmla="*/ 275 h 305"/>
                <a:gd name="T54" fmla="*/ 461 w 478"/>
                <a:gd name="T55" fmla="*/ 273 h 305"/>
                <a:gd name="T56" fmla="*/ 463 w 478"/>
                <a:gd name="T57" fmla="*/ 273 h 305"/>
                <a:gd name="T58" fmla="*/ 478 w 478"/>
                <a:gd name="T59" fmla="*/ 248 h 305"/>
                <a:gd name="T60" fmla="*/ 464 w 478"/>
                <a:gd name="T61" fmla="*/ 215 h 305"/>
                <a:gd name="T62" fmla="*/ 422 w 478"/>
                <a:gd name="T63" fmla="*/ 175 h 305"/>
                <a:gd name="T64" fmla="*/ 358 w 478"/>
                <a:gd name="T65" fmla="*/ 130 h 305"/>
                <a:gd name="T66" fmla="*/ 278 w 478"/>
                <a:gd name="T67" fmla="*/ 86 h 305"/>
                <a:gd name="T68" fmla="*/ 189 w 478"/>
                <a:gd name="T69" fmla="*/ 48 h 305"/>
                <a:gd name="T70" fmla="*/ 94 w 478"/>
                <a:gd name="T71" fmla="*/ 17 h 305"/>
                <a:gd name="T72" fmla="*/ 0 w 478"/>
                <a:gd name="T73" fmla="*/ 0 h 3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8"/>
                <a:gd name="T112" fmla="*/ 0 h 305"/>
                <a:gd name="T113" fmla="*/ 478 w 478"/>
                <a:gd name="T114" fmla="*/ 305 h 3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36"/>
            <p:cNvSpPr>
              <a:spLocks/>
            </p:cNvSpPr>
            <p:nvPr/>
          </p:nvSpPr>
          <p:spPr bwMode="auto">
            <a:xfrm>
              <a:off x="4432" y="2435"/>
              <a:ext cx="272" cy="271"/>
            </a:xfrm>
            <a:custGeom>
              <a:avLst/>
              <a:gdLst>
                <a:gd name="T0" fmla="*/ 279 w 816"/>
                <a:gd name="T1" fmla="*/ 0 h 542"/>
                <a:gd name="T2" fmla="*/ 209 w 816"/>
                <a:gd name="T3" fmla="*/ 9 h 542"/>
                <a:gd name="T4" fmla="*/ 110 w 816"/>
                <a:gd name="T5" fmla="*/ 33 h 542"/>
                <a:gd name="T6" fmla="*/ 26 w 816"/>
                <a:gd name="T7" fmla="*/ 72 h 542"/>
                <a:gd name="T8" fmla="*/ 0 w 816"/>
                <a:gd name="T9" fmla="*/ 124 h 542"/>
                <a:gd name="T10" fmla="*/ 18 w 816"/>
                <a:gd name="T11" fmla="*/ 153 h 542"/>
                <a:gd name="T12" fmla="*/ 56 w 816"/>
                <a:gd name="T13" fmla="*/ 161 h 542"/>
                <a:gd name="T14" fmla="*/ 89 w 816"/>
                <a:gd name="T15" fmla="*/ 161 h 542"/>
                <a:gd name="T16" fmla="*/ 149 w 816"/>
                <a:gd name="T17" fmla="*/ 261 h 542"/>
                <a:gd name="T18" fmla="*/ 169 w 816"/>
                <a:gd name="T19" fmla="*/ 284 h 542"/>
                <a:gd name="T20" fmla="*/ 230 w 816"/>
                <a:gd name="T21" fmla="*/ 334 h 542"/>
                <a:gd name="T22" fmla="*/ 326 w 816"/>
                <a:gd name="T23" fmla="*/ 391 h 542"/>
                <a:gd name="T24" fmla="*/ 454 w 816"/>
                <a:gd name="T25" fmla="*/ 428 h 542"/>
                <a:gd name="T26" fmla="*/ 564 w 816"/>
                <a:gd name="T27" fmla="*/ 455 h 542"/>
                <a:gd name="T28" fmla="*/ 628 w 816"/>
                <a:gd name="T29" fmla="*/ 490 h 542"/>
                <a:gd name="T30" fmla="*/ 656 w 816"/>
                <a:gd name="T31" fmla="*/ 519 h 542"/>
                <a:gd name="T32" fmla="*/ 663 w 816"/>
                <a:gd name="T33" fmla="*/ 532 h 542"/>
                <a:gd name="T34" fmla="*/ 698 w 816"/>
                <a:gd name="T35" fmla="*/ 538 h 542"/>
                <a:gd name="T36" fmla="*/ 769 w 816"/>
                <a:gd name="T37" fmla="*/ 542 h 542"/>
                <a:gd name="T38" fmla="*/ 816 w 816"/>
                <a:gd name="T39" fmla="*/ 516 h 542"/>
                <a:gd name="T40" fmla="*/ 779 w 816"/>
                <a:gd name="T41" fmla="*/ 432 h 542"/>
                <a:gd name="T42" fmla="*/ 722 w 816"/>
                <a:gd name="T43" fmla="*/ 342 h 542"/>
                <a:gd name="T44" fmla="*/ 711 w 816"/>
                <a:gd name="T45" fmla="*/ 293 h 542"/>
                <a:gd name="T46" fmla="*/ 676 w 816"/>
                <a:gd name="T47" fmla="*/ 240 h 542"/>
                <a:gd name="T48" fmla="*/ 552 w 816"/>
                <a:gd name="T49" fmla="*/ 146 h 542"/>
                <a:gd name="T50" fmla="*/ 440 w 816"/>
                <a:gd name="T51" fmla="*/ 62 h 542"/>
                <a:gd name="T52" fmla="*/ 447 w 816"/>
                <a:gd name="T53" fmla="*/ 49 h 542"/>
                <a:gd name="T54" fmla="*/ 501 w 816"/>
                <a:gd name="T55" fmla="*/ 67 h 542"/>
                <a:gd name="T56" fmla="*/ 535 w 816"/>
                <a:gd name="T57" fmla="*/ 82 h 542"/>
                <a:gd name="T58" fmla="*/ 516 w 816"/>
                <a:gd name="T59" fmla="*/ 69 h 542"/>
                <a:gd name="T60" fmla="*/ 470 w 816"/>
                <a:gd name="T61" fmla="*/ 41 h 542"/>
                <a:gd name="T62" fmla="*/ 392 w 816"/>
                <a:gd name="T63" fmla="*/ 12 h 542"/>
                <a:gd name="T64" fmla="*/ 292 w 816"/>
                <a:gd name="T65" fmla="*/ 0 h 5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42"/>
                <a:gd name="T101" fmla="*/ 816 w 816"/>
                <a:gd name="T102" fmla="*/ 542 h 5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37"/>
            <p:cNvSpPr>
              <a:spLocks/>
            </p:cNvSpPr>
            <p:nvPr/>
          </p:nvSpPr>
          <p:spPr bwMode="auto">
            <a:xfrm>
              <a:off x="4449" y="2320"/>
              <a:ext cx="174" cy="133"/>
            </a:xfrm>
            <a:custGeom>
              <a:avLst/>
              <a:gdLst>
                <a:gd name="T0" fmla="*/ 522 w 524"/>
                <a:gd name="T1" fmla="*/ 265 h 266"/>
                <a:gd name="T2" fmla="*/ 522 w 524"/>
                <a:gd name="T3" fmla="*/ 261 h 266"/>
                <a:gd name="T4" fmla="*/ 524 w 524"/>
                <a:gd name="T5" fmla="*/ 250 h 266"/>
                <a:gd name="T6" fmla="*/ 524 w 524"/>
                <a:gd name="T7" fmla="*/ 231 h 266"/>
                <a:gd name="T8" fmla="*/ 522 w 524"/>
                <a:gd name="T9" fmla="*/ 208 h 266"/>
                <a:gd name="T10" fmla="*/ 515 w 524"/>
                <a:gd name="T11" fmla="*/ 174 h 266"/>
                <a:gd name="T12" fmla="*/ 505 w 524"/>
                <a:gd name="T13" fmla="*/ 136 h 266"/>
                <a:gd name="T14" fmla="*/ 487 w 524"/>
                <a:gd name="T15" fmla="*/ 89 h 266"/>
                <a:gd name="T16" fmla="*/ 460 w 524"/>
                <a:gd name="T17" fmla="*/ 37 h 266"/>
                <a:gd name="T18" fmla="*/ 414 w 524"/>
                <a:gd name="T19" fmla="*/ 0 h 266"/>
                <a:gd name="T20" fmla="*/ 352 w 524"/>
                <a:gd name="T21" fmla="*/ 1 h 266"/>
                <a:gd name="T22" fmla="*/ 275 w 524"/>
                <a:gd name="T23" fmla="*/ 30 h 266"/>
                <a:gd name="T24" fmla="*/ 198 w 524"/>
                <a:gd name="T25" fmla="*/ 77 h 266"/>
                <a:gd name="T26" fmla="*/ 121 w 524"/>
                <a:gd name="T27" fmla="*/ 129 h 266"/>
                <a:gd name="T28" fmla="*/ 59 w 524"/>
                <a:gd name="T29" fmla="*/ 180 h 266"/>
                <a:gd name="T30" fmla="*/ 16 w 524"/>
                <a:gd name="T31" fmla="*/ 218 h 266"/>
                <a:gd name="T32" fmla="*/ 0 w 524"/>
                <a:gd name="T33" fmla="*/ 234 h 266"/>
                <a:gd name="T34" fmla="*/ 7 w 524"/>
                <a:gd name="T35" fmla="*/ 229 h 266"/>
                <a:gd name="T36" fmla="*/ 28 w 524"/>
                <a:gd name="T37" fmla="*/ 221 h 266"/>
                <a:gd name="T38" fmla="*/ 59 w 524"/>
                <a:gd name="T39" fmla="*/ 208 h 266"/>
                <a:gd name="T40" fmla="*/ 100 w 524"/>
                <a:gd name="T41" fmla="*/ 196 h 266"/>
                <a:gd name="T42" fmla="*/ 145 w 524"/>
                <a:gd name="T43" fmla="*/ 184 h 266"/>
                <a:gd name="T44" fmla="*/ 195 w 524"/>
                <a:gd name="T45" fmla="*/ 178 h 266"/>
                <a:gd name="T46" fmla="*/ 243 w 524"/>
                <a:gd name="T47" fmla="*/ 178 h 266"/>
                <a:gd name="T48" fmla="*/ 289 w 524"/>
                <a:gd name="T49" fmla="*/ 188 h 266"/>
                <a:gd name="T50" fmla="*/ 332 w 524"/>
                <a:gd name="T51" fmla="*/ 202 h 266"/>
                <a:gd name="T52" fmla="*/ 376 w 524"/>
                <a:gd name="T53" fmla="*/ 218 h 266"/>
                <a:gd name="T54" fmla="*/ 415 w 524"/>
                <a:gd name="T55" fmla="*/ 231 h 266"/>
                <a:gd name="T56" fmla="*/ 452 w 524"/>
                <a:gd name="T57" fmla="*/ 246 h 266"/>
                <a:gd name="T58" fmla="*/ 481 w 524"/>
                <a:gd name="T59" fmla="*/ 256 h 266"/>
                <a:gd name="T60" fmla="*/ 505 w 524"/>
                <a:gd name="T61" fmla="*/ 264 h 266"/>
                <a:gd name="T62" fmla="*/ 518 w 524"/>
                <a:gd name="T63" fmla="*/ 266 h 266"/>
                <a:gd name="T64" fmla="*/ 522 w 524"/>
                <a:gd name="T65" fmla="*/ 265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4"/>
                <a:gd name="T100" fmla="*/ 0 h 266"/>
                <a:gd name="T101" fmla="*/ 524 w 524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8" name="WordArt 3"/>
          <p:cNvSpPr>
            <a:spLocks noChangeArrowheads="1" noChangeShapeType="1" noTextEdit="1"/>
          </p:cNvSpPr>
          <p:nvPr/>
        </p:nvSpPr>
        <p:spPr bwMode="auto">
          <a:xfrm>
            <a:off x="3995936" y="3933056"/>
            <a:ext cx="792088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07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ь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9" name="WordArt 2"/>
          <p:cNvSpPr>
            <a:spLocks noGrp="1" noChangeArrowheads="1" noChangeShapeType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noFill/>
                <a:latin typeface="Arial"/>
                <a:cs typeface="Arial"/>
              </a:rPr>
              <a:t>ъ</a:t>
            </a:r>
          </a:p>
        </p:txBody>
      </p:sp>
      <p:sp>
        <p:nvSpPr>
          <p:cNvPr id="130" name="WordArt 2"/>
          <p:cNvSpPr>
            <a:spLocks noGrp="1" noChangeArrowheads="1" noChangeShapeType="1"/>
          </p:cNvSpPr>
          <p:nvPr/>
        </p:nvSpPr>
        <p:spPr bwMode="auto">
          <a:xfrm>
            <a:off x="683568" y="1844824"/>
            <a:ext cx="8229600" cy="452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noFill/>
                <a:latin typeface="Arial"/>
                <a:cs typeface="Arial"/>
              </a:rPr>
              <a:t>ъ</a:t>
            </a:r>
          </a:p>
        </p:txBody>
      </p:sp>
      <p:sp>
        <p:nvSpPr>
          <p:cNvPr id="131" name="Arc 9"/>
          <p:cNvSpPr>
            <a:spLocks/>
          </p:cNvSpPr>
          <p:nvPr/>
        </p:nvSpPr>
        <p:spPr bwMode="auto">
          <a:xfrm rot="14377932" flipV="1">
            <a:off x="4010540" y="2900908"/>
            <a:ext cx="618862" cy="1056183"/>
          </a:xfrm>
          <a:custGeom>
            <a:avLst/>
            <a:gdLst>
              <a:gd name="T0" fmla="*/ 0 w 21600"/>
              <a:gd name="T1" fmla="*/ 0 h 21600"/>
              <a:gd name="T2" fmla="*/ 847725 w 21600"/>
              <a:gd name="T3" fmla="*/ 1155700 h 21600"/>
              <a:gd name="T4" fmla="*/ 0 w 21600"/>
              <a:gd name="T5" fmla="*/ 11557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2" name="WordArt 7"/>
          <p:cNvSpPr>
            <a:spLocks noChangeArrowheads="1" noChangeShapeType="1" noTextEdit="1"/>
          </p:cNvSpPr>
          <p:nvPr/>
        </p:nvSpPr>
        <p:spPr bwMode="auto">
          <a:xfrm>
            <a:off x="5868144" y="1772816"/>
            <a:ext cx="648072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7000"/>
                      </a:srgbClr>
                    </a:gs>
                    <a:gs pos="50000">
                      <a:srgbClr val="FF3300">
                        <a:gamma/>
                        <a:shade val="46275"/>
                        <a:invGamma/>
                      </a:srgbClr>
                    </a:gs>
                    <a:gs pos="100000">
                      <a:srgbClr val="FF3300">
                        <a:alpha val="77000"/>
                      </a:srgbClr>
                    </a:gs>
                  </a:gsLst>
                  <a:lin ang="2700000" scaled="1"/>
                </a:gradFill>
                <a:latin typeface="Arial"/>
                <a:cs typeface="Arial"/>
              </a:rPr>
              <a:t>е</a:t>
            </a:r>
          </a:p>
        </p:txBody>
      </p:sp>
      <p:sp>
        <p:nvSpPr>
          <p:cNvPr id="133" name="WordArt 6"/>
          <p:cNvSpPr>
            <a:spLocks noChangeArrowheads="1" noChangeShapeType="1" noTextEdit="1"/>
          </p:cNvSpPr>
          <p:nvPr/>
        </p:nvSpPr>
        <p:spPr bwMode="auto">
          <a:xfrm>
            <a:off x="7236296" y="1844824"/>
            <a:ext cx="648072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7000"/>
                      </a:srgbClr>
                    </a:gs>
                    <a:gs pos="50000">
                      <a:srgbClr val="FF3300">
                        <a:gamma/>
                        <a:shade val="46275"/>
                        <a:invGamma/>
                      </a:srgbClr>
                    </a:gs>
                    <a:gs pos="100000">
                      <a:srgbClr val="FF3300">
                        <a:alpha val="77000"/>
                      </a:srgbClr>
                    </a:gs>
                  </a:gsLst>
                  <a:lin ang="2700000" scaled="1"/>
                </a:gradFill>
                <a:latin typeface="Arial"/>
                <a:cs typeface="Arial"/>
              </a:rPr>
              <a:t>ё</a:t>
            </a:r>
          </a:p>
        </p:txBody>
      </p:sp>
      <p:sp>
        <p:nvSpPr>
          <p:cNvPr id="134" name="WordArt 5"/>
          <p:cNvSpPr>
            <a:spLocks noChangeArrowheads="1" noChangeShapeType="1" noTextEdit="1"/>
          </p:cNvSpPr>
          <p:nvPr/>
        </p:nvSpPr>
        <p:spPr bwMode="auto">
          <a:xfrm>
            <a:off x="7380312" y="3140968"/>
            <a:ext cx="864096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356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2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7000"/>
                      </a:srgbClr>
                    </a:gs>
                    <a:gs pos="50000">
                      <a:srgbClr val="FF3300">
                        <a:gamma/>
                        <a:shade val="46275"/>
                        <a:invGamma/>
                      </a:srgbClr>
                    </a:gs>
                    <a:gs pos="100000">
                      <a:srgbClr val="FF3300">
                        <a:alpha val="77000"/>
                      </a:srgbClr>
                    </a:gs>
                  </a:gsLst>
                  <a:lin ang="2700000" scaled="1"/>
                </a:gradFill>
                <a:latin typeface="Arial"/>
                <a:cs typeface="Arial"/>
              </a:rPr>
              <a:t>ю</a:t>
            </a:r>
            <a:endParaRPr lang="ru-RU" sz="32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00">
                      <a:alpha val="77000"/>
                    </a:srgbClr>
                  </a:gs>
                  <a:gs pos="50000">
                    <a:srgbClr val="FF3300">
                      <a:gamma/>
                      <a:shade val="46275"/>
                      <a:invGamma/>
                    </a:srgbClr>
                  </a:gs>
                  <a:gs pos="100000">
                    <a:srgbClr val="FF3300">
                      <a:alpha val="77000"/>
                    </a:srgbClr>
                  </a:gs>
                </a:gsLst>
                <a:lin ang="2700000" scaled="1"/>
              </a:gradFill>
              <a:latin typeface="Arial"/>
              <a:cs typeface="Arial"/>
            </a:endParaRPr>
          </a:p>
        </p:txBody>
      </p:sp>
      <p:sp>
        <p:nvSpPr>
          <p:cNvPr id="135" name="WordArt 4"/>
          <p:cNvSpPr>
            <a:spLocks noChangeArrowheads="1" noChangeShapeType="1" noTextEdit="1"/>
          </p:cNvSpPr>
          <p:nvPr/>
        </p:nvSpPr>
        <p:spPr bwMode="auto">
          <a:xfrm>
            <a:off x="7020272" y="4509120"/>
            <a:ext cx="720080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7000"/>
                      </a:srgbClr>
                    </a:gs>
                    <a:gs pos="50000">
                      <a:srgbClr val="FF3300">
                        <a:gamma/>
                        <a:shade val="46275"/>
                        <a:invGamma/>
                      </a:srgbClr>
                    </a:gs>
                    <a:gs pos="100000">
                      <a:srgbClr val="FF3300">
                        <a:alpha val="77000"/>
                      </a:srgbClr>
                    </a:gs>
                  </a:gsLst>
                  <a:lin ang="2700000" scaled="1"/>
                </a:gradFill>
                <a:latin typeface="Arial"/>
                <a:cs typeface="Arial"/>
              </a:rPr>
              <a:t>я</a:t>
            </a:r>
          </a:p>
        </p:txBody>
      </p:sp>
      <p:sp>
        <p:nvSpPr>
          <p:cNvPr id="136" name="WordArt 8"/>
          <p:cNvSpPr>
            <a:spLocks noChangeArrowheads="1" noChangeShapeType="1" noTextEdit="1"/>
          </p:cNvSpPr>
          <p:nvPr/>
        </p:nvSpPr>
        <p:spPr bwMode="auto">
          <a:xfrm>
            <a:off x="5652120" y="5085184"/>
            <a:ext cx="576064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9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>
                        <a:alpha val="77000"/>
                      </a:srgbClr>
                    </a:gs>
                    <a:gs pos="50000">
                      <a:srgbClr val="FF3300">
                        <a:gamma/>
                        <a:shade val="46275"/>
                        <a:invGamma/>
                      </a:srgbClr>
                    </a:gs>
                    <a:gs pos="100000">
                      <a:srgbClr val="FF3300">
                        <a:alpha val="77000"/>
                      </a:srgbClr>
                    </a:gs>
                  </a:gsLst>
                  <a:lin ang="2700000" scaled="1"/>
                </a:gradFill>
                <a:latin typeface="Arial"/>
                <a:cs typeface="Arial"/>
              </a:rPr>
              <a:t>и</a:t>
            </a:r>
          </a:p>
        </p:txBody>
      </p:sp>
      <p:sp>
        <p:nvSpPr>
          <p:cNvPr id="137" name="Line 13"/>
          <p:cNvSpPr>
            <a:spLocks noChangeShapeType="1"/>
          </p:cNvSpPr>
          <p:nvPr/>
        </p:nvSpPr>
        <p:spPr bwMode="auto">
          <a:xfrm>
            <a:off x="5292080" y="4365104"/>
            <a:ext cx="432048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8" name="Line 14"/>
          <p:cNvSpPr>
            <a:spLocks noChangeShapeType="1"/>
          </p:cNvSpPr>
          <p:nvPr/>
        </p:nvSpPr>
        <p:spPr bwMode="auto">
          <a:xfrm>
            <a:off x="5148064" y="4005064"/>
            <a:ext cx="1656184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9" name="Line 10"/>
          <p:cNvSpPr>
            <a:spLocks noChangeShapeType="1"/>
          </p:cNvSpPr>
          <p:nvPr/>
        </p:nvSpPr>
        <p:spPr bwMode="auto">
          <a:xfrm flipV="1">
            <a:off x="4932040" y="2708920"/>
            <a:ext cx="936104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0" name="Line 13"/>
          <p:cNvSpPr>
            <a:spLocks noChangeShapeType="1"/>
          </p:cNvSpPr>
          <p:nvPr/>
        </p:nvSpPr>
        <p:spPr bwMode="auto">
          <a:xfrm flipV="1">
            <a:off x="5220072" y="3573016"/>
            <a:ext cx="1800200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1" name="Line 12"/>
          <p:cNvSpPr>
            <a:spLocks noChangeShapeType="1"/>
          </p:cNvSpPr>
          <p:nvPr/>
        </p:nvSpPr>
        <p:spPr bwMode="auto">
          <a:xfrm flipV="1">
            <a:off x="5220072" y="2708920"/>
            <a:ext cx="1774304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 rot="10800000" flipV="1">
            <a:off x="611560" y="5254707"/>
            <a:ext cx="453650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Ь</a:t>
            </a: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пишется </a:t>
            </a: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корне (после корня)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после согласных, но перед гласными: е, ё, </a:t>
            </a:r>
            <a:r>
              <a:rPr lang="ru-RU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я, и.</a:t>
            </a:r>
          </a:p>
          <a:p>
            <a:pPr algn="ctr">
              <a:spcBef>
                <a:spcPct val="50000"/>
              </a:spcBef>
              <a:defRPr/>
            </a:pP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9" grpId="0" build="p"/>
      <p:bldP spid="1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/>
          <a:lstStyle/>
          <a:p>
            <a:r>
              <a:rPr lang="ru-RU" dirty="0" smtClean="0"/>
              <a:t>Итог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Что у вас получалось сегодня лучше всего?</a:t>
            </a:r>
          </a:p>
          <a:p>
            <a:r>
              <a:rPr lang="ru-RU" dirty="0" smtClean="0"/>
              <a:t>- В чём испытали трудность?</a:t>
            </a:r>
          </a:p>
          <a:p>
            <a:r>
              <a:rPr lang="ru-RU" dirty="0" smtClean="0"/>
              <a:t>- Кто сегодня получил отметку в дневник?</a:t>
            </a:r>
          </a:p>
          <a:p>
            <a:r>
              <a:rPr lang="ru-RU" dirty="0" smtClean="0"/>
              <a:t>- За что?</a:t>
            </a:r>
            <a:endParaRPr lang="ru-RU" dirty="0"/>
          </a:p>
        </p:txBody>
      </p:sp>
      <p:pic>
        <p:nvPicPr>
          <p:cNvPr id="4" name="Рисунок 3" descr="Рисунок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5395" y="3933056"/>
            <a:ext cx="3471542" cy="259855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3419872" cy="3254394"/>
          </a:xfrm>
          <a:prstGeom prst="rect">
            <a:avLst/>
          </a:prstGeom>
        </p:spPr>
      </p:pic>
      <p:pic>
        <p:nvPicPr>
          <p:cNvPr id="3" name="Рисунок 2" descr="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5335" y="515807"/>
            <a:ext cx="4157145" cy="3705281"/>
          </a:xfrm>
          <a:prstGeom prst="rect">
            <a:avLst/>
          </a:prstGeom>
        </p:spPr>
      </p:pic>
      <p:pic>
        <p:nvPicPr>
          <p:cNvPr id="4" name="Рисунок 3" descr="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212976"/>
            <a:ext cx="3763652" cy="290455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2934" y="1916832"/>
            <a:ext cx="5144440" cy="4032656"/>
          </a:xfrm>
          <a:prstGeom prst="rect">
            <a:avLst/>
          </a:prstGeom>
        </p:spPr>
      </p:pic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92696"/>
            <a:ext cx="2690316" cy="171318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/>
          <a:lstStyle/>
          <a:p>
            <a:r>
              <a:rPr lang="ru-RU" dirty="0" smtClean="0"/>
              <a:t>Организационный момент:</a:t>
            </a:r>
            <a:endParaRPr lang="ru-RU" dirty="0"/>
          </a:p>
        </p:txBody>
      </p:sp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038095" cy="2904762"/>
          </a:xfrm>
        </p:spPr>
      </p:pic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340768"/>
            <a:ext cx="3304762" cy="2895238"/>
          </a:xfrm>
          <a:prstGeom prst="rect">
            <a:avLst/>
          </a:prstGeom>
        </p:spPr>
      </p:pic>
      <p:pic>
        <p:nvPicPr>
          <p:cNvPr id="6" name="Рисунок 5" descr="Рисунок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005064"/>
            <a:ext cx="3619320" cy="260370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/>
          <a:lstStyle/>
          <a:p>
            <a:r>
              <a:rPr lang="ru-RU" dirty="0" smtClean="0"/>
              <a:t>Письмо по памяти: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Осень длинной тонкой кистью</a:t>
            </a:r>
          </a:p>
          <a:p>
            <a:pPr>
              <a:buNone/>
            </a:pPr>
            <a:r>
              <a:rPr lang="ru-RU" b="1" dirty="0" smtClean="0"/>
              <a:t>Перекрашивает листья</a:t>
            </a:r>
          </a:p>
          <a:p>
            <a:pPr>
              <a:buFontTx/>
              <a:buChar char="-"/>
            </a:pPr>
            <a:r>
              <a:rPr lang="ru-RU" dirty="0" smtClean="0"/>
              <a:t>О какой осенней примете говорится в стихотворении?</a:t>
            </a:r>
          </a:p>
          <a:p>
            <a:pPr>
              <a:buFontTx/>
              <a:buChar char="-"/>
            </a:pPr>
            <a:r>
              <a:rPr lang="ru-RU" dirty="0" smtClean="0"/>
              <a:t>С  кем автор сравнивает осень?</a:t>
            </a:r>
          </a:p>
          <a:p>
            <a:pPr>
              <a:buFontTx/>
              <a:buChar char="-"/>
            </a:pPr>
            <a:r>
              <a:rPr lang="ru-RU" dirty="0" smtClean="0"/>
              <a:t>Почему  в слове </a:t>
            </a:r>
            <a:r>
              <a:rPr lang="ru-RU" b="1" i="1" dirty="0" smtClean="0"/>
              <a:t>перекрашивает</a:t>
            </a:r>
            <a:r>
              <a:rPr lang="ru-RU" dirty="0" smtClean="0"/>
              <a:t> не пишется разделительный  </a:t>
            </a:r>
            <a:r>
              <a:rPr lang="ru-RU" dirty="0" err="1" smtClean="0"/>
              <a:t>ь</a:t>
            </a:r>
            <a:r>
              <a:rPr lang="ru-RU" dirty="0" smtClean="0"/>
              <a:t> ?</a:t>
            </a:r>
          </a:p>
          <a:p>
            <a:pPr>
              <a:buFontTx/>
              <a:buChar char="-"/>
            </a:pPr>
            <a:r>
              <a:rPr lang="ru-RU" dirty="0" smtClean="0"/>
              <a:t>Почему в слове </a:t>
            </a:r>
            <a:r>
              <a:rPr lang="ru-RU" b="1" i="1" dirty="0" smtClean="0"/>
              <a:t>длинный</a:t>
            </a:r>
            <a:r>
              <a:rPr lang="ru-RU" i="1" dirty="0" smtClean="0"/>
              <a:t> </a:t>
            </a:r>
            <a:r>
              <a:rPr lang="ru-RU" dirty="0" smtClean="0"/>
              <a:t>пишется две буквы </a:t>
            </a:r>
            <a:r>
              <a:rPr lang="ru-RU" dirty="0" err="1" smtClean="0"/>
              <a:t>н</a:t>
            </a:r>
            <a:r>
              <a:rPr lang="ru-RU" dirty="0" smtClean="0"/>
              <a:t>?</a:t>
            </a:r>
          </a:p>
          <a:p>
            <a:pPr>
              <a:buFontTx/>
              <a:buChar char="-"/>
            </a:pPr>
            <a:r>
              <a:rPr lang="ru-RU" dirty="0" smtClean="0"/>
              <a:t>Прочитайте стихотворение по слогам и напишите по памяти.</a:t>
            </a:r>
          </a:p>
          <a:p>
            <a:pPr>
              <a:buFontTx/>
              <a:buChar char="-"/>
            </a:pPr>
            <a:r>
              <a:rPr lang="ru-RU" dirty="0" smtClean="0"/>
              <a:t>Проверьте написанное по образцу.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Осен</a:t>
            </a:r>
            <a:r>
              <a:rPr lang="ru-RU" b="1" dirty="0" smtClean="0"/>
              <a:t>ь</a:t>
            </a:r>
            <a:r>
              <a:rPr lang="ru-RU" dirty="0" smtClean="0"/>
              <a:t> дли</a:t>
            </a:r>
            <a:r>
              <a:rPr lang="ru-RU" b="1" dirty="0" smtClean="0"/>
              <a:t>нн</a:t>
            </a:r>
            <a:r>
              <a:rPr lang="ru-RU" dirty="0" smtClean="0"/>
              <a:t>ой тонкой кист</a:t>
            </a:r>
            <a:r>
              <a:rPr lang="ru-RU" b="1" dirty="0" smtClean="0"/>
              <a:t>ь</a:t>
            </a:r>
            <a:r>
              <a:rPr lang="ru-RU" dirty="0" smtClean="0"/>
              <a:t>ю</a:t>
            </a:r>
            <a:br>
              <a:rPr lang="ru-RU" dirty="0" smtClean="0"/>
            </a:br>
            <a:r>
              <a:rPr lang="ru-RU" dirty="0" smtClean="0"/>
              <a:t>Перекрашива</a:t>
            </a:r>
            <a:r>
              <a:rPr lang="ru-RU" b="1" dirty="0" smtClean="0"/>
              <a:t>е</a:t>
            </a:r>
            <a:r>
              <a:rPr lang="ru-RU" dirty="0" smtClean="0"/>
              <a:t>т лист</a:t>
            </a:r>
            <a:r>
              <a:rPr lang="ru-RU" b="1" dirty="0" smtClean="0"/>
              <a:t>ь</a:t>
            </a:r>
            <a:r>
              <a:rPr lang="ru-RU" dirty="0" smtClean="0"/>
              <a:t>я.</a:t>
            </a:r>
            <a:endParaRPr lang="ru-RU" dirty="0"/>
          </a:p>
        </p:txBody>
      </p:sp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1888" y="2924944"/>
            <a:ext cx="3632677" cy="3648894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r>
              <a:rPr lang="ru-RU" dirty="0" smtClean="0"/>
              <a:t>-О чем мои правила в стихах?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Что за буква, кто узнает?</a:t>
            </a:r>
          </a:p>
          <a:p>
            <a:pPr>
              <a:buNone/>
            </a:pPr>
            <a:r>
              <a:rPr lang="ru-RU" dirty="0" smtClean="0"/>
              <a:t>Звука не обозначает,</a:t>
            </a:r>
          </a:p>
          <a:p>
            <a:pPr>
              <a:buNone/>
            </a:pPr>
            <a:r>
              <a:rPr lang="ru-RU" dirty="0" smtClean="0"/>
              <a:t>Может только показать.</a:t>
            </a:r>
          </a:p>
          <a:p>
            <a:pPr>
              <a:buNone/>
            </a:pPr>
            <a:r>
              <a:rPr lang="ru-RU" dirty="0" smtClean="0"/>
              <a:t> Как согласный прочитать.</a:t>
            </a:r>
          </a:p>
          <a:p>
            <a:pPr>
              <a:buNone/>
            </a:pPr>
            <a:r>
              <a:rPr lang="ru-RU" dirty="0" smtClean="0"/>
              <a:t>(Ь как показатель мягкости согласных.)</a:t>
            </a:r>
          </a:p>
          <a:p>
            <a:pPr>
              <a:buNone/>
            </a:pPr>
            <a:r>
              <a:rPr lang="ru-RU" dirty="0" smtClean="0"/>
              <a:t>Перед  е, ё, и, </a:t>
            </a:r>
            <a:r>
              <a:rPr lang="ru-RU" dirty="0" err="1" smtClean="0"/>
              <a:t>ю</a:t>
            </a:r>
            <a:r>
              <a:rPr lang="ru-RU" dirty="0" smtClean="0"/>
              <a:t>, я</a:t>
            </a:r>
          </a:p>
          <a:p>
            <a:pPr>
              <a:buNone/>
            </a:pPr>
            <a:r>
              <a:rPr lang="ru-RU" dirty="0" smtClean="0"/>
              <a:t>Я в корне стою, друзья.</a:t>
            </a:r>
          </a:p>
          <a:p>
            <a:pPr>
              <a:buFontTx/>
              <a:buChar char="-"/>
            </a:pPr>
            <a:r>
              <a:rPr lang="ru-RU" dirty="0" smtClean="0"/>
              <a:t>Как вы думаете, какая будет тема урока?</a:t>
            </a:r>
          </a:p>
          <a:p>
            <a:pPr>
              <a:buNone/>
            </a:pPr>
            <a:r>
              <a:rPr lang="ru-RU" b="1" dirty="0" smtClean="0"/>
              <a:t>Правописание слов с разделительным Ь и с Ь, обозначающий мягкость согласных звуков.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Умение писать слова с разделительным Ь и с Ь, обозначающим мягкость согласных звуков.</a:t>
            </a:r>
          </a:p>
          <a:p>
            <a:pPr>
              <a:buNone/>
            </a:pPr>
            <a:r>
              <a:rPr lang="ru-RU" dirty="0" smtClean="0"/>
              <a:t>2. Умение различать Ь - разделительный и Ь - показатель мягкости.</a:t>
            </a:r>
          </a:p>
          <a:p>
            <a:pPr>
              <a:buNone/>
            </a:pPr>
            <a:r>
              <a:rPr lang="ru-RU" dirty="0" smtClean="0"/>
              <a:t>3. Умение работать в группе.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Что мы сейчас делали?</a:t>
            </a:r>
            <a:endParaRPr lang="en-US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Планировали нашу деятельность. 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/>
          <a:lstStyle/>
          <a:p>
            <a:r>
              <a:rPr lang="ru-RU" dirty="0" smtClean="0"/>
              <a:t>Работа в группах:</a:t>
            </a:r>
            <a:endParaRPr lang="ru-RU" dirty="0"/>
          </a:p>
        </p:txBody>
      </p:sp>
      <p:pic>
        <p:nvPicPr>
          <p:cNvPr id="4" name="Содержимое 3" descr="Рисунок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542368" cy="4828406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 № 1: Упр. 205, с.132.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Проверь себя:</a:t>
            </a:r>
          </a:p>
          <a:p>
            <a:pPr>
              <a:buNone/>
            </a:pPr>
            <a:r>
              <a:rPr lang="ru-RU" dirty="0" smtClean="0"/>
              <a:t>Осен</a:t>
            </a:r>
            <a:r>
              <a:rPr lang="ru-RU" b="1" dirty="0" smtClean="0"/>
              <a:t>ь</a:t>
            </a:r>
            <a:r>
              <a:rPr lang="ru-RU" dirty="0" smtClean="0"/>
              <a:t>ю на дерев</a:t>
            </a:r>
            <a:r>
              <a:rPr lang="ru-RU" b="1" dirty="0" smtClean="0"/>
              <a:t>ь</a:t>
            </a:r>
            <a:r>
              <a:rPr lang="ru-RU" dirty="0" smtClean="0"/>
              <a:t>ях желтеют лист</a:t>
            </a:r>
            <a:r>
              <a:rPr lang="ru-RU" b="1" dirty="0" smtClean="0"/>
              <a:t>ь</a:t>
            </a:r>
            <a:r>
              <a:rPr lang="ru-RU" dirty="0" smtClean="0"/>
              <a:t>я.</a:t>
            </a:r>
          </a:p>
          <a:p>
            <a:pPr>
              <a:buNone/>
            </a:pPr>
            <a:r>
              <a:rPr lang="ru-RU" dirty="0" smtClean="0"/>
              <a:t>В лужах купаются вороб</a:t>
            </a:r>
            <a:r>
              <a:rPr lang="ru-RU" b="1" dirty="0" smtClean="0"/>
              <a:t>ь</a:t>
            </a:r>
            <a:r>
              <a:rPr lang="ru-RU" dirty="0" smtClean="0"/>
              <a:t>и.</a:t>
            </a:r>
          </a:p>
          <a:p>
            <a:pPr>
              <a:buNone/>
            </a:pPr>
            <a:r>
              <a:rPr lang="ru-RU" u="sng" dirty="0" smtClean="0"/>
              <a:t>Мурав</a:t>
            </a:r>
            <a:r>
              <a:rPr lang="ru-RU" b="1" u="sng" dirty="0" smtClean="0"/>
              <a:t>ь</a:t>
            </a:r>
            <a:r>
              <a:rPr lang="ru-RU" u="sng" dirty="0" smtClean="0"/>
              <a:t>и </a:t>
            </a:r>
            <a:r>
              <a:rPr lang="ru-RU" dirty="0" smtClean="0"/>
              <a:t>дружно строят свой дом – </a:t>
            </a:r>
            <a:r>
              <a:rPr lang="ru-RU" u="sng" dirty="0" smtClean="0"/>
              <a:t>муравейник.</a:t>
            </a:r>
          </a:p>
          <a:p>
            <a:pPr>
              <a:buNone/>
            </a:pPr>
            <a:r>
              <a:rPr lang="ru-RU" dirty="0" smtClean="0"/>
              <a:t>Весной так </a:t>
            </a:r>
            <a:r>
              <a:rPr lang="ru-RU" b="1" dirty="0" smtClean="0"/>
              <a:t>чудно </a:t>
            </a:r>
            <a:r>
              <a:rPr lang="ru-RU" dirty="0" smtClean="0"/>
              <a:t>поют солов</a:t>
            </a:r>
            <a:r>
              <a:rPr lang="ru-RU" b="1" dirty="0" smtClean="0"/>
              <a:t>ь</a:t>
            </a:r>
            <a:r>
              <a:rPr lang="ru-RU" dirty="0" smtClean="0"/>
              <a:t>и.</a:t>
            </a:r>
          </a:p>
          <a:p>
            <a:pPr>
              <a:buFontTx/>
              <a:buChar char="-"/>
            </a:pPr>
            <a:r>
              <a:rPr lang="ru-RU" dirty="0" smtClean="0"/>
              <a:t>Чем интересны подчёркнутые слова?</a:t>
            </a:r>
          </a:p>
          <a:p>
            <a:pPr>
              <a:buFontTx/>
              <a:buChar char="-"/>
            </a:pPr>
            <a:r>
              <a:rPr lang="ru-RU" dirty="0" smtClean="0"/>
              <a:t>Расскажи о правописании слова </a:t>
            </a:r>
            <a:r>
              <a:rPr lang="ru-RU" b="1" dirty="0" smtClean="0"/>
              <a:t>чудно</a:t>
            </a:r>
            <a:r>
              <a:rPr lang="ru-RU" dirty="0" smtClean="0"/>
              <a:t>. Какие однокоренные слова можно подобрать?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2: Упр.206, с.133.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Проверь себя:</a:t>
            </a:r>
          </a:p>
          <a:p>
            <a:pPr>
              <a:buNone/>
            </a:pPr>
            <a:r>
              <a:rPr lang="ru-RU" dirty="0" smtClean="0"/>
              <a:t>Ягнёнок в жаркий день зашёл к руч</a:t>
            </a:r>
            <a:r>
              <a:rPr lang="ru-RU" b="1" dirty="0" smtClean="0"/>
              <a:t>ь</a:t>
            </a:r>
            <a:r>
              <a:rPr lang="ru-RU" dirty="0" smtClean="0"/>
              <a:t>ю напиться.</a:t>
            </a:r>
          </a:p>
          <a:p>
            <a:pPr>
              <a:buNone/>
            </a:pPr>
            <a:r>
              <a:rPr lang="ru-RU" dirty="0" smtClean="0"/>
              <a:t>Ил</a:t>
            </a:r>
            <a:r>
              <a:rPr lang="ru-RU" b="1" dirty="0" smtClean="0"/>
              <a:t>ь</a:t>
            </a:r>
            <a:r>
              <a:rPr lang="ru-RU" dirty="0" smtClean="0"/>
              <a:t>я собирал суч</a:t>
            </a:r>
            <a:r>
              <a:rPr lang="ru-RU" b="1" dirty="0" smtClean="0"/>
              <a:t>ь</a:t>
            </a:r>
            <a:r>
              <a:rPr lang="ru-RU" dirty="0" smtClean="0"/>
              <a:t>я для костра.</a:t>
            </a:r>
          </a:p>
          <a:p>
            <a:pPr>
              <a:buNone/>
            </a:pPr>
            <a:r>
              <a:rPr lang="ru-RU" dirty="0" smtClean="0"/>
              <a:t>Птицы в</a:t>
            </a:r>
            <a:r>
              <a:rPr lang="ru-RU" b="1" dirty="0" smtClean="0"/>
              <a:t>ь</a:t>
            </a:r>
            <a:r>
              <a:rPr lang="ru-RU" dirty="0" smtClean="0"/>
              <a:t>ют гнёзда на дерев</a:t>
            </a:r>
            <a:r>
              <a:rPr lang="ru-RU" b="1" dirty="0" smtClean="0"/>
              <a:t>ь</a:t>
            </a:r>
            <a:r>
              <a:rPr lang="ru-RU" dirty="0" smtClean="0"/>
              <a:t>ях.</a:t>
            </a:r>
          </a:p>
          <a:p>
            <a:pPr>
              <a:buNone/>
            </a:pPr>
            <a:r>
              <a:rPr lang="ru-RU" dirty="0" smtClean="0"/>
              <a:t>Дождь л</a:t>
            </a:r>
            <a:r>
              <a:rPr lang="ru-RU" b="1" dirty="0" smtClean="0"/>
              <a:t>ь</a:t>
            </a:r>
            <a:r>
              <a:rPr lang="ru-RU" dirty="0" smtClean="0"/>
              <a:t>ёт – земля п</a:t>
            </a:r>
            <a:r>
              <a:rPr lang="ru-RU" b="1" dirty="0" smtClean="0"/>
              <a:t>ь</a:t>
            </a:r>
            <a:r>
              <a:rPr lang="ru-RU" dirty="0" smtClean="0"/>
              <a:t>ёт.</a:t>
            </a:r>
          </a:p>
          <a:p>
            <a:pPr>
              <a:buNone/>
            </a:pPr>
            <a:r>
              <a:rPr lang="ru-RU" dirty="0" smtClean="0"/>
              <a:t>Ноч</a:t>
            </a:r>
            <a:r>
              <a:rPr lang="ru-RU" b="1" dirty="0" smtClean="0"/>
              <a:t>ь</a:t>
            </a:r>
            <a:r>
              <a:rPr lang="ru-RU" dirty="0" smtClean="0"/>
              <a:t>ю на небе один золотистый апельсин.</a:t>
            </a:r>
          </a:p>
          <a:p>
            <a:pPr>
              <a:buNone/>
            </a:pPr>
            <a:r>
              <a:rPr lang="ru-RU" dirty="0" smtClean="0"/>
              <a:t>- Какой ещё есть Ь в словах?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145</TotalTime>
  <Words>454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Правописание слов с разделительным Ь и с Ь для обозначения мягкости согласных на письме</vt:lpstr>
      <vt:lpstr>Организационный момент:</vt:lpstr>
      <vt:lpstr>Письмо по памяти:</vt:lpstr>
      <vt:lpstr>Осень длинной тонкой кистью Перекрашивает листья.</vt:lpstr>
      <vt:lpstr>-О чем мои правила в стихах?</vt:lpstr>
      <vt:lpstr>План урока:</vt:lpstr>
      <vt:lpstr>Работа в группах:</vt:lpstr>
      <vt:lpstr>Задание № 1: Упр. 205, с.132.</vt:lpstr>
      <vt:lpstr>Задание 2: Упр.206, с.133.</vt:lpstr>
      <vt:lpstr>Физ.минутка:</vt:lpstr>
      <vt:lpstr>Задание 3: Упр.194 («Дидактический материал»)</vt:lpstr>
      <vt:lpstr>Какой вывод можно сделать из урока?</vt:lpstr>
      <vt:lpstr>Итог урока:</vt:lpstr>
      <vt:lpstr>Слайд 14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слов с разделительным Ь и с Ь для обозначения мягкости согласных на письме</dc:title>
  <dc:creator>ОЛЬГА</dc:creator>
  <cp:lastModifiedBy>ОЛЬГА</cp:lastModifiedBy>
  <cp:revision>18</cp:revision>
  <dcterms:created xsi:type="dcterms:W3CDTF">2014-03-18T00:06:38Z</dcterms:created>
  <dcterms:modified xsi:type="dcterms:W3CDTF">2014-05-11T12:30:18Z</dcterms:modified>
</cp:coreProperties>
</file>