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7" r:id="rId6"/>
    <p:sldId id="265" r:id="rId7"/>
    <p:sldId id="268" r:id="rId8"/>
    <p:sldId id="264" r:id="rId9"/>
    <p:sldId id="258" r:id="rId10"/>
    <p:sldId id="269" r:id="rId11"/>
    <p:sldId id="26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4351008465709256"/>
          <c:y val="6.6151537187527892E-2"/>
          <c:w val="0.48517880890680887"/>
          <c:h val="0.555781290253875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 класса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молочный </c:v>
                </c:pt>
                <c:pt idx="1">
                  <c:v>тёмный</c:v>
                </c:pt>
                <c:pt idx="2">
                  <c:v>белый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5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ученики школы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молочный </c:v>
                </c:pt>
                <c:pt idx="1">
                  <c:v>тёмный</c:v>
                </c:pt>
                <c:pt idx="2">
                  <c:v>белый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</c:v>
                </c:pt>
                <c:pt idx="1">
                  <c:v>8</c:v>
                </c:pt>
                <c:pt idx="2">
                  <c:v>18</c:v>
                </c:pt>
              </c:numCache>
            </c:numRef>
          </c:val>
        </c:ser>
        <c:axId val="54608256"/>
        <c:axId val="54609792"/>
      </c:barChart>
      <c:catAx>
        <c:axId val="54608256"/>
        <c:scaling>
          <c:orientation val="minMax"/>
        </c:scaling>
        <c:axPos val="b"/>
        <c:tickLblPos val="nextTo"/>
        <c:crossAx val="54609792"/>
        <c:crosses val="autoZero"/>
        <c:auto val="1"/>
        <c:lblAlgn val="ctr"/>
        <c:lblOffset val="100"/>
      </c:catAx>
      <c:valAx>
        <c:axId val="54609792"/>
        <c:scaling>
          <c:orientation val="minMax"/>
        </c:scaling>
        <c:axPos val="l"/>
        <c:majorGridlines/>
        <c:numFmt formatCode="General" sourceLinked="1"/>
        <c:tickLblPos val="nextTo"/>
        <c:crossAx val="5460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5366187779159217E-2"/>
          <c:y val="0.70147075914468571"/>
          <c:w val="0.53374835731413095"/>
          <c:h val="0.1919375372572730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07E5E6-2029-481D-8AF5-CBFA1F68D479}" type="datetimeFigureOut">
              <a:rPr lang="ru-RU" smtClean="0"/>
              <a:pPr/>
              <a:t>11.03.2011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8D3B2C-2299-4F76-9D02-D7142B2F57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png"/><Relationship Id="rId2" Type="http://schemas.openxmlformats.org/officeDocument/2006/relationships/hyperlink" Target="http://last24.info/pictures/052008/5/1103300050_39272274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21region.org/uploads/posts/2010-10/1287809376_motivator-9922.gif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1.woman.ru/images/article/9/e/img_9ee90eda852a7a36316f8b2c009ac9f6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stat17.privet.ru/lr/092e490a35e7d83aca5e869ed67cf21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4048" y="5445224"/>
            <a:ext cx="3835152" cy="951853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268760"/>
            <a:ext cx="8458200" cy="1152128"/>
          </a:xfrm>
        </p:spPr>
        <p:txBody>
          <a:bodyPr>
            <a:normAutofit/>
          </a:bodyPr>
          <a:lstStyle/>
          <a:p>
            <a:pPr algn="ctr"/>
            <a:endParaRPr lang="ru-RU" sz="60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42" y="0"/>
            <a:ext cx="911105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1187624" y="1700809"/>
            <a:ext cx="68407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latin typeface="Monotype Corsiva" pitchFamily="66" charset="0"/>
              </a:rPr>
              <a:t>Почему люди любят шоколад?</a:t>
            </a:r>
            <a:endParaRPr lang="ru-RU" sz="6000" b="1" i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3347864" y="4160113"/>
            <a:ext cx="49685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Monotype Corsiva" pitchFamily="66" charset="0"/>
              </a:rPr>
              <a:t>Работу выполняла ученица 1 «Б» класса Суслова Полина.</a:t>
            </a:r>
          </a:p>
          <a:p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Monotype Corsiva" pitchFamily="66" charset="0"/>
              </a:rPr>
              <a:t>Руководитель: </a:t>
            </a:r>
            <a:r>
              <a:rPr lang="ru-RU" sz="2400" b="1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Monotype Corsiva" pitchFamily="66" charset="0"/>
              </a:rPr>
              <a:t>Решанова</a:t>
            </a:r>
            <a:r>
              <a:rPr lang="ru-RU" sz="2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Monotype Corsiva" pitchFamily="66" charset="0"/>
              </a:rPr>
              <a:t> Т.Н.</a:t>
            </a:r>
            <a:endParaRPr lang="ru-RU" sz="24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23 из 6400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12776"/>
            <a:ext cx="3489960" cy="33299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i-main-pic" descr="Картинка 298 из 64000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844824"/>
            <a:ext cx="4290060" cy="31455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-main-pic" descr="Картинка 360 из 64000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1916832"/>
            <a:ext cx="397002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19256" cy="45958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В любом шоколаде есть основные ингредиенты как: какао, какао масло, молоко, сахар. </a:t>
            </a:r>
          </a:p>
          <a:p>
            <a:r>
              <a:rPr lang="ru-RU" b="1" i="1" dirty="0" smtClean="0">
                <a:latin typeface="Monotype Corsiva" pitchFamily="66" charset="0"/>
              </a:rPr>
              <a:t>Шоколад, который тает быстро в рту и в руках, оказался более вкусным и натуральным.</a:t>
            </a:r>
          </a:p>
          <a:p>
            <a:r>
              <a:rPr lang="ru-RU" b="1" i="1" dirty="0" smtClean="0">
                <a:latin typeface="Monotype Corsiva" pitchFamily="66" charset="0"/>
              </a:rPr>
              <a:t>Детям нашего класса, а также нашей школы нравится молочный шоколад.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620688"/>
            <a:ext cx="24064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latin typeface="Monotype Corsiva" pitchFamily="66" charset="0"/>
              </a:rPr>
              <a:t>Выводы.</a:t>
            </a:r>
            <a:endParaRPr lang="ru-RU" sz="54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42088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Спасибо за внимание.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Цель: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latin typeface="Monotype Corsiva" pitchFamily="66" charset="0"/>
              </a:rPr>
              <a:t>Выяснить, почему люди любят шоколад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/>
          <a:lstStyle/>
          <a:p>
            <a:r>
              <a:rPr lang="ru-RU" b="1" i="1" dirty="0" smtClean="0">
                <a:latin typeface="Monotype Corsiva" pitchFamily="66" charset="0"/>
              </a:rPr>
              <a:t>Задачи:</a:t>
            </a:r>
            <a:endParaRPr lang="ru-RU" b="1" i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Monotype Corsiva" pitchFamily="66" charset="0"/>
              </a:rPr>
              <a:t>Познакомиться с историей  шоколада ;</a:t>
            </a:r>
          </a:p>
          <a:p>
            <a:r>
              <a:rPr lang="ru-RU" b="1" i="1" dirty="0" smtClean="0">
                <a:latin typeface="Monotype Corsiva" pitchFamily="66" charset="0"/>
              </a:rPr>
              <a:t>изучить состав шоколада;</a:t>
            </a:r>
          </a:p>
          <a:p>
            <a:r>
              <a:rPr lang="ru-RU" b="1" i="1" dirty="0" smtClean="0">
                <a:latin typeface="Monotype Corsiva" pitchFamily="66" charset="0"/>
              </a:rPr>
              <a:t>проверить качество шоколада в домашних условиях;</a:t>
            </a:r>
          </a:p>
          <a:p>
            <a:r>
              <a:rPr lang="ru-RU" b="1" i="1" dirty="0" smtClean="0">
                <a:latin typeface="Monotype Corsiva" pitchFamily="66" charset="0"/>
              </a:rPr>
              <a:t>Выяснить, как влияет шоколад на людей;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Monotype Corsiva" pitchFamily="66" charset="0"/>
              </a:rPr>
              <a:t>История шоколада.</a:t>
            </a:r>
            <a:endParaRPr lang="ru-RU" b="1" i="1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535660" cy="183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005064"/>
            <a:ext cx="257814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i-main-pic" descr="Картинка 8 из 21">
            <a:hlinkClick r:id="rId4" tgtFrame="_blank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412776"/>
            <a:ext cx="48245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B:\ДМИТРИЙ\Школа\фото с уроков\IMG_09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4176464" cy="295232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9" name="Picture 7" descr="B:\ДМИТРИЙ\Школа\фото с уроков\IMG_09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73016"/>
            <a:ext cx="410445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1">
                <a:lumMod val="75000"/>
                <a:lumOff val="2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:\ДМИТРИЙ\Школа\Проект.деятельность\Новая папка\iCAJWWG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2664296" cy="2016224"/>
          </a:xfrm>
          <a:prstGeom prst="roundRect">
            <a:avLst>
              <a:gd name="adj" fmla="val 16667"/>
            </a:avLst>
          </a:prstGeom>
          <a:ln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51720" y="548681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Monotype Corsiva" pitchFamily="66" charset="0"/>
                <a:cs typeface="Arial" pitchFamily="34" charset="0"/>
              </a:rPr>
              <a:t>Состав шоколада</a:t>
            </a:r>
            <a:r>
              <a:rPr lang="ru-RU" sz="3600" dirty="0" smtClean="0">
                <a:latin typeface="Monotype Corsiva" pitchFamily="66" charset="0"/>
                <a:cs typeface="Arial" pitchFamily="34" charset="0"/>
              </a:rPr>
              <a:t>.</a:t>
            </a:r>
            <a:endParaRPr lang="ru-RU" sz="3600" dirty="0"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2051" name="Picture 3" descr="B:\ДМИТРИЙ\Школа\Проект.деятельность\Новая папка\iCAGOO4K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61048"/>
            <a:ext cx="2592288" cy="2350616"/>
          </a:xfrm>
          <a:prstGeom prst="roundRect">
            <a:avLst>
              <a:gd name="adj" fmla="val 16667"/>
            </a:avLst>
          </a:prstGeom>
          <a:ln w="12700">
            <a:solidFill>
              <a:schemeClr val="bg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B:\ДМИТРИЙ\Школа\Проект.деятельность\Новая папка\iCA070JU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196752"/>
            <a:ext cx="2592288" cy="21602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2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3" descr="B:\ДМИТРИЙ\Школа\Проект.деятельность\шоколад\Новая папка\5977tt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933056"/>
            <a:ext cx="2808312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:\ДМИТРИЙ\Школа\фото с уроков\IMG_09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744416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6" descr="B:\ДМИТРИЙ\Школа\фото с уроков\IMG_09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645024"/>
            <a:ext cx="3744416" cy="25202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:\ДМИТРИЙ\Школа\Проект.деятельность\Новая папка\i[3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45024"/>
            <a:ext cx="3456384" cy="2831915"/>
          </a:xfrm>
          <a:prstGeom prst="ellipse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27" name="Picture 3" descr="B:\ДМИТРИЙ\Школа\Проект.деятельность\Новая папка\iCA7ZSQZ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3384376" cy="2376264"/>
          </a:xfrm>
          <a:prstGeom prst="ellipse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28" name="Picture 4" descr="B:\ДМИТРИЙ\Школа\Проект.деятельность\Новая папка\orig-1062372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340768"/>
            <a:ext cx="3000333" cy="2160240"/>
          </a:xfrm>
          <a:prstGeom prst="ellipse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2428860" y="500042"/>
            <a:ext cx="4294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Виды шоколада.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7643813" cy="10795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660525"/>
          <a:ext cx="8266113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75656" y="692696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Monotype Corsiva" pitchFamily="66" charset="0"/>
              </a:rPr>
              <a:t>Результаты исследования.</a:t>
            </a:r>
            <a:endParaRPr lang="ru-RU" sz="32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481</TotalTime>
  <Words>121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Цель:</vt:lpstr>
      <vt:lpstr>Задачи:</vt:lpstr>
      <vt:lpstr>История шоколада.</vt:lpstr>
      <vt:lpstr>Слайд 5</vt:lpstr>
      <vt:lpstr>Слайд 6</vt:lpstr>
      <vt:lpstr>Слайд 7</vt:lpstr>
      <vt:lpstr>Слайд 8</vt:lpstr>
      <vt:lpstr> 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Выполняли: ученики 1 «б» класса руководитель Решанова т.н.</dc:title>
  <dc:creator>дима</dc:creator>
  <cp:lastModifiedBy>дима</cp:lastModifiedBy>
  <cp:revision>54</cp:revision>
  <dcterms:created xsi:type="dcterms:W3CDTF">2011-01-29T18:02:31Z</dcterms:created>
  <dcterms:modified xsi:type="dcterms:W3CDTF">2011-03-11T01:25:14Z</dcterms:modified>
</cp:coreProperties>
</file>