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2C7-3784-42CC-9BEB-58E1A4E78759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114-2EA0-49CF-9C81-F996D1DB1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3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2C7-3784-42CC-9BEB-58E1A4E78759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114-2EA0-49CF-9C81-F996D1DB1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2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2C7-3784-42CC-9BEB-58E1A4E78759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114-2EA0-49CF-9C81-F996D1DB1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4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2C7-3784-42CC-9BEB-58E1A4E78759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114-2EA0-49CF-9C81-F996D1DB1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2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2C7-3784-42CC-9BEB-58E1A4E78759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114-2EA0-49CF-9C81-F996D1DB1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45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2C7-3784-42CC-9BEB-58E1A4E78759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114-2EA0-49CF-9C81-F996D1DB1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9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2C7-3784-42CC-9BEB-58E1A4E78759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114-2EA0-49CF-9C81-F996D1DB1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71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2C7-3784-42CC-9BEB-58E1A4E78759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114-2EA0-49CF-9C81-F996D1DB1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2C7-3784-42CC-9BEB-58E1A4E78759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114-2EA0-49CF-9C81-F996D1DB1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2C7-3784-42CC-9BEB-58E1A4E78759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114-2EA0-49CF-9C81-F996D1DB1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0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2C7-3784-42CC-9BEB-58E1A4E78759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A114-2EA0-49CF-9C81-F996D1DB1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7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312C7-3784-42CC-9BEB-58E1A4E78759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8A114-2EA0-49CF-9C81-F996D1DB1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3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поллинарий Васнецов. Основание Кремля. Постройка новых стен Кремля Юрием Долгоруким в 1156 го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696744" cy="50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165" y="57035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Основание Кремля. Постройка новых стен </a:t>
            </a:r>
            <a:r>
              <a:rPr lang="ru-RU" sz="2400" b="1" dirty="0" smtClean="0"/>
              <a:t>Кремля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Юрием Долгоруким в 1156 году</a:t>
            </a:r>
          </a:p>
        </p:txBody>
      </p:sp>
    </p:spTree>
    <p:extLst>
      <p:ext uri="{BB962C8B-B14F-4D97-AF65-F5344CB8AC3E}">
        <p14:creationId xmlns:p14="http://schemas.microsoft.com/office/powerpoint/2010/main" val="18870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Аполлинарий Васнецов. Строительство деревянных стен Кремля. XII в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984775" cy="480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574431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Строительство деревянных стен Кремля. XII век</a:t>
            </a:r>
          </a:p>
        </p:txBody>
      </p:sp>
    </p:spTree>
    <p:extLst>
      <p:ext uri="{BB962C8B-B14F-4D97-AF65-F5344CB8AC3E}">
        <p14:creationId xmlns:p14="http://schemas.microsoft.com/office/powerpoint/2010/main" val="288242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поллинарий Васнецов. Расцвет Кремля. Всехсвятский мост и Кремль в конце XVII 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88468"/>
            <a:ext cx="733414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892" y="565273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Расцвет Кремля. </a:t>
            </a:r>
            <a:r>
              <a:rPr lang="ru-RU" sz="2000" b="1" dirty="0" err="1"/>
              <a:t>Всехсвятский</a:t>
            </a:r>
            <a:r>
              <a:rPr lang="ru-RU" sz="2000" b="1" dirty="0"/>
              <a:t> мост и Кремль в конце XVII века</a:t>
            </a:r>
          </a:p>
        </p:txBody>
      </p:sp>
    </p:spTree>
    <p:extLst>
      <p:ext uri="{BB962C8B-B14F-4D97-AF65-F5344CB8AC3E}">
        <p14:creationId xmlns:p14="http://schemas.microsoft.com/office/powerpoint/2010/main" val="112459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Аполлинарий Васнецов. Московский Кремль при Иване Кали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698901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7220" y="5877272"/>
            <a:ext cx="668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Московский Кремль при Иване Калите</a:t>
            </a:r>
          </a:p>
        </p:txBody>
      </p:sp>
    </p:spTree>
    <p:extLst>
      <p:ext uri="{BB962C8B-B14F-4D97-AF65-F5344CB8AC3E}">
        <p14:creationId xmlns:p14="http://schemas.microsoft.com/office/powerpoint/2010/main" val="3500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Аполлинарий Васнецов. Московский Кремль при Дмитрии Донс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254" y="729224"/>
            <a:ext cx="7272808" cy="462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5579948"/>
            <a:ext cx="6062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Московский Кремль при Дмитрии Донском</a:t>
            </a:r>
          </a:p>
        </p:txBody>
      </p:sp>
    </p:spTree>
    <p:extLst>
      <p:ext uri="{BB962C8B-B14F-4D97-AF65-F5344CB8AC3E}">
        <p14:creationId xmlns:p14="http://schemas.microsoft.com/office/powerpoint/2010/main" val="39119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Аполлинарий Васнецов. Московский Кремль при Иване 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29816"/>
            <a:ext cx="706124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7888" y="5876238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Московский Кремль при Иване III</a:t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748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st12</dc:creator>
  <cp:lastModifiedBy>st12</cp:lastModifiedBy>
  <cp:revision>1</cp:revision>
  <dcterms:created xsi:type="dcterms:W3CDTF">2015-01-07T17:24:34Z</dcterms:created>
  <dcterms:modified xsi:type="dcterms:W3CDTF">2015-01-07T17:27:52Z</dcterms:modified>
</cp:coreProperties>
</file>