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7" r:id="rId3"/>
    <p:sldId id="263" r:id="rId4"/>
    <p:sldId id="265" r:id="rId5"/>
    <p:sldId id="269" r:id="rId6"/>
    <p:sldId id="270" r:id="rId7"/>
    <p:sldId id="271" r:id="rId8"/>
    <p:sldId id="272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54387"/>
            <a:ext cx="4286280" cy="5608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5720" y="5903893"/>
            <a:ext cx="864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«Грачи прилетели»</a:t>
            </a:r>
          </a:p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Алексей Кондратьевич Саврасов</a:t>
            </a:r>
            <a:endParaRPr lang="ru-RU" sz="2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302359"/>
            <a:ext cx="42484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Возник этот праздник как день борьбы за права </a:t>
            </a:r>
            <a:r>
              <a:rPr lang="ru-RU" sz="2800" dirty="0" smtClean="0"/>
              <a:t>женщин 8 </a:t>
            </a:r>
            <a:r>
              <a:rPr lang="ru-RU" sz="2800" dirty="0"/>
              <a:t>марта 1857 года в </a:t>
            </a:r>
            <a:r>
              <a:rPr lang="ru-RU" sz="2800" dirty="0" smtClean="0"/>
              <a:t>Нью-Йорке. Собрались работницы </a:t>
            </a:r>
            <a:r>
              <a:rPr lang="ru-RU" sz="2800" dirty="0"/>
              <a:t>швейных и обувных фабрик. Они требовали 10-часовой рабочий день, светлые и сухие рабочие помещения, равную с мужчинами заработную плату. Работали в то время женщины </a:t>
            </a:r>
            <a:r>
              <a:rPr lang="ru-RU" sz="2800" dirty="0" smtClean="0"/>
              <a:t>по </a:t>
            </a:r>
            <a:r>
              <a:rPr lang="ru-RU" sz="2800" dirty="0"/>
              <a:t>16 часов в сутки, получая за свой труд гроши.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357430"/>
            <a:ext cx="3792658" cy="27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CC"/>
                </a:solidFill>
              </a:rPr>
              <a:t>8 МАРТА</a:t>
            </a:r>
            <a:endParaRPr lang="ru-RU" sz="3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9356" y="1571612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CC"/>
                </a:solidFill>
              </a:rPr>
              <a:t>ДЕНЬ КОСМОНАВТИКИ</a:t>
            </a:r>
            <a:endParaRPr lang="ru-RU" sz="3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71546"/>
            <a:ext cx="607223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Издавна человечество стремилось к звёздам.</a:t>
            </a:r>
            <a:endParaRPr lang="ru-RU" dirty="0"/>
          </a:p>
        </p:txBody>
      </p:sp>
      <p:pic>
        <p:nvPicPr>
          <p:cNvPr id="4" name="Содержимое 3" descr="9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2285992"/>
            <a:ext cx="6638986" cy="39537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незапамятных времён люди мечтали о полётах на Луну, на планеты Солнечной системы, к далёким таинственным мирам </a:t>
            </a:r>
            <a:endParaRPr lang="ru-RU" dirty="0"/>
          </a:p>
        </p:txBody>
      </p:sp>
      <p:pic>
        <p:nvPicPr>
          <p:cNvPr id="4" name="Содержимое 3" descr="photo_9_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4612" y="3071810"/>
            <a:ext cx="3661443" cy="34564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785926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Свершилось великое событие, впервые в истории человек осуществил полёт в космос. Нам выпала честь первым проникнуть в космос. История навсегда сохранит день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12 апреля 1961 года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Содержимое 3" descr="c4e71c4646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8" y="3929066"/>
            <a:ext cx="3456954" cy="2592716"/>
          </a:xfrm>
        </p:spPr>
      </p:pic>
      <p:sp>
        <p:nvSpPr>
          <p:cNvPr id="5" name="TextBox 4"/>
          <p:cNvSpPr txBox="1"/>
          <p:nvPr/>
        </p:nvSpPr>
        <p:spPr>
          <a:xfrm>
            <a:off x="428596" y="450057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этом году страна отмечает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50 лет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 дня первого полета человека в космос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214422"/>
            <a:ext cx="4257675" cy="4000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Имя </a:t>
            </a:r>
            <a:r>
              <a:rPr lang="ru-RU" sz="2800" dirty="0" smtClean="0">
                <a:solidFill>
                  <a:srgbClr val="FF0000"/>
                </a:solidFill>
              </a:rPr>
              <a:t>Юрия Алексеевича Гагарина </a:t>
            </a:r>
            <a:r>
              <a:rPr lang="ru-RU" sz="2800" dirty="0" smtClean="0"/>
              <a:t>стало символом мужества и героизма, символом космической эры.</a:t>
            </a:r>
            <a:br>
              <a:rPr lang="ru-RU" sz="2800" dirty="0" smtClean="0"/>
            </a:br>
            <a:r>
              <a:rPr lang="ru-RU" sz="2800" dirty="0" smtClean="0"/>
              <a:t> И чем дальше от нас этот памятный день, тем больше величие подвига, совершённого народом.</a:t>
            </a:r>
            <a:endParaRPr lang="ru-RU" sz="2800" dirty="0"/>
          </a:p>
        </p:txBody>
      </p:sp>
      <p:pic>
        <p:nvPicPr>
          <p:cNvPr id="7" name="Содержимое 6" descr="160.gagar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214422"/>
            <a:ext cx="3422806" cy="43926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7643866" cy="48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4868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Русский музей. Санкт-Петербург.</a:t>
            </a:r>
            <a:endParaRPr lang="ru-RU" sz="2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152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Издавна человечество стремилось к звёздам.</vt:lpstr>
      <vt:lpstr>С незапамятных времён люди мечтали о полётах на Луну, на планеты Солнечной системы, к далёким таинственным мирам </vt:lpstr>
      <vt:lpstr>Свершилось великое событие, впервые в истории человек осуществил полёт в космос. Нам выпала честь первым проникнуть в космос. История навсегда сохранит день  12 апреля 1961 года. </vt:lpstr>
      <vt:lpstr>Имя Юрия Алексеевича Гагарина стало символом мужества и героизма, символом космической эры.  И чем дальше от нас этот памятный день, тем больше величие подвига, совершённого народом.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ЭТНОКАЛЕНДАРЬ</dc:title>
  <dc:creator>Admin</dc:creator>
  <cp:lastModifiedBy>Елена</cp:lastModifiedBy>
  <cp:revision>31</cp:revision>
  <dcterms:created xsi:type="dcterms:W3CDTF">2011-02-23T05:34:47Z</dcterms:created>
  <dcterms:modified xsi:type="dcterms:W3CDTF">2012-11-02T21:01:12Z</dcterms:modified>
</cp:coreProperties>
</file>