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i.religiousbook.org.ua/img/lastots.jpg" TargetMode="External"/><Relationship Id="rId2" Type="http://schemas.openxmlformats.org/officeDocument/2006/relationships/hyperlink" Target="http://900igr.net/datai/nasekomye-i-ptitsy/Ptitsy-8.files/0025-024-Koroljo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oovet.ru/pet/7732.jpg" TargetMode="External"/><Relationship Id="rId5" Type="http://schemas.openxmlformats.org/officeDocument/2006/relationships/hyperlink" Target="http://birds-altay.ru/wp-content/uploads/2010/09/32-350x339.jpg" TargetMode="External"/><Relationship Id="rId4" Type="http://schemas.openxmlformats.org/officeDocument/2006/relationships/hyperlink" Target="http://www.ebirds.ru/bird/262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6840760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Зимующие и перелетные птицы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Подозерская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Комсомольский район Ивановская область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5517232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УМК «Школа России»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Егорова О.Н.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3786190"/>
            <a:ext cx="19343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1277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http://900igr.net/datai/nasekomye-i-ptitsy/Ptitsy-8.files/0025-024-Koroljok.jpg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649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http://www.deti.religiousbook.org.ua/img/lastots.jpg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60848"/>
            <a:ext cx="5298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 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://www.ebirds.ru/bird/262.htm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99695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http://birds-altay.ru/wp-content/uploads/2010/09/32-350x339.jpg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429000"/>
            <a:ext cx="3545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http://www.zoovet.ru/pet/7732.jpg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486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Интернет-ресурсы</a:t>
            </a:r>
            <a:endParaRPr lang="ru-RU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3643314"/>
            <a:ext cx="3807195" cy="2619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428604"/>
            <a:ext cx="2786082" cy="26985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7" y="428604"/>
            <a:ext cx="3696073" cy="27720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люми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522072" cy="5286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8" name="Picture 4" descr="Архив новостей. Природа Сибири - для тех кто не потерял вкуса к жизни - Начни с дома свое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3372328" cy="24348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86314" y="928670"/>
            <a:ext cx="34290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Кольца очень легки. Носить их для птиц не тяжелее, чем для нас — наручные часы.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кольца зависит от вида птицы. Каждое кольцо несет уникальный идентификационный номер и адрес, по которому следует писать в случае обнаружения кольца.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hotohost.ru/pictures/612177.jpg"/>
          <p:cNvPicPr>
            <a:picLocks noChangeAspect="1" noChangeArrowheads="1"/>
          </p:cNvPicPr>
          <p:nvPr/>
        </p:nvPicPr>
        <p:blipFill>
          <a:blip r:embed="rId2" cstate="print"/>
          <a:srcRect l="1765" t="1344" r="1176" b="1881"/>
          <a:stretch>
            <a:fillRect/>
          </a:stretch>
        </p:blipFill>
        <p:spPr bwMode="auto">
          <a:xfrm>
            <a:off x="642910" y="357166"/>
            <a:ext cx="785818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«Маленький мальчишка,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сером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армячишке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857364"/>
            <a:ext cx="5429288" cy="40719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857356" y="571480"/>
            <a:ext cx="514353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Тащит в дупла лип упорно</a:t>
            </a:r>
            <a:endParaRPr kumimoji="0" lang="ru-RU" sz="20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Жёлуди, орехи, зёрна,</a:t>
            </a:r>
            <a:endParaRPr kumimoji="0" lang="ru-RU" sz="20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Как заправский кладовщик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Бойкий…………………..ямщик  </a:t>
            </a:r>
            <a:endParaRPr kumimoji="0" lang="ru-RU" sz="36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2428868"/>
            <a:ext cx="2571768" cy="38354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571480"/>
            <a:ext cx="4214842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 лесу под щебет, звон и свист</a:t>
            </a:r>
            <a:endParaRPr kumimoji="0" lang="ru-RU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Стучит лесной телеграфист:</a:t>
            </a:r>
            <a:endParaRPr kumimoji="0" lang="ru-RU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«Здорово, дрозд приятель!»</a:t>
            </a:r>
            <a:endParaRPr kumimoji="0" lang="ru-RU" sz="2000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 ставит подпись   ………</a:t>
            </a:r>
            <a:endParaRPr kumimoji="0" lang="ru-RU" sz="3200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571744"/>
            <a:ext cx="4505826" cy="338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5984" y="500042"/>
            <a:ext cx="4500594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Спинкою зеленовата,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Животиком желтовата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Шапочка чёрненькая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 полоской  шарфик 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2500306"/>
            <a:ext cx="4330025" cy="371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к сделать кормушку для птиц своими руками Кормушки для птиц из коробки из-под молока или пластиковой буты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2687622" cy="2248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508" name="Picture 4" descr="Кормушка для птиц своими руками eHate"/>
          <p:cNvPicPr>
            <a:picLocks noChangeAspect="1" noChangeArrowheads="1"/>
          </p:cNvPicPr>
          <p:nvPr/>
        </p:nvPicPr>
        <p:blipFill>
          <a:blip r:embed="rId3" cstate="print"/>
          <a:srcRect l="3409" r="4545"/>
          <a:stretch>
            <a:fillRect/>
          </a:stretch>
        </p:blipFill>
        <p:spPr bwMode="auto">
          <a:xfrm>
            <a:off x="500034" y="1000108"/>
            <a:ext cx="3857652" cy="44291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510" name="Picture 6" descr="Конкурс &quot;Птичья кормуш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357562"/>
            <a:ext cx="342902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5875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8&quot;/&gt;&lt;/object&gt;&lt;object type=&quot;3&quot; unique_id=&quot;10005&quot;&gt;&lt;property id=&quot;20148&quot; value=&quot;5&quot;/&gt;&lt;property id=&quot;20300&quot; value=&quot;Слайд 2&quot;/&gt;&lt;property id=&quot;20307&quot; value=&quot;257&quot;/&gt;&lt;/object&gt;&lt;object type=&quot;3&quot; unique_id=&quot;10006&quot;&gt;&lt;property id=&quot;20148&quot; value=&quot;5&quot;/&gt;&lt;property id=&quot;20300&quot; value=&quot;Слайд 3&quot;/&gt;&lt;property id=&quot;20307&quot; value=&quot;259&quot;/&gt;&lt;/object&gt;&lt;object type=&quot;3&quot; unique_id=&quot;10007&quot;&gt;&lt;property id=&quot;20148&quot; value=&quot;5&quot;/&gt;&lt;property id=&quot;20300&quot; value=&quot;Слайд 4&quot;/&gt;&lt;property id=&quot;20307&quot; value=&quot;260&quot;/&gt;&lt;/object&gt;&lt;object type=&quot;3&quot; unique_id=&quot;10008&quot;&gt;&lt;property id=&quot;20148&quot; value=&quot;5&quot;/&gt;&lt;property id=&quot;20300&quot; value=&quot;Слайд 5&quot;/&gt;&lt;property id=&quot;20307&quot; value=&quot;261&quot;/&gt;&lt;/object&gt;&lt;object type=&quot;3&quot; unique_id=&quot;10009&quot;&gt;&lt;property id=&quot;20148&quot; value=&quot;5&quot;/&gt;&lt;property id=&quot;20300&quot; value=&quot;Слайд 6&quot;/&gt;&lt;property id=&quot;20307&quot; value=&quot;262&quot;/&gt;&lt;/object&gt;&lt;object type=&quot;3&quot; unique_id=&quot;10010&quot;&gt;&lt;property id=&quot;20148&quot; value=&quot;5&quot;/&gt;&lt;property id=&quot;20300&quot; value=&quot;Слайд 7&quot;/&gt;&lt;property id=&quot;20307&quot; value=&quot;263&quot;/&gt;&lt;/object&gt;&lt;object type=&quot;3&quot; unique_id=&quot;10011&quot;&gt;&lt;property id=&quot;20148&quot; value=&quot;5&quot;/&gt;&lt;property id=&quot;20300&quot; value=&quot;Слайд 8&quot;/&gt;&lt;property id=&quot;20307&quot; value=&quot;264&quot;/&gt;&lt;/object&gt;&lt;object type=&quot;3&quot; unique_id=&quot;10012&quot;&gt;&lt;property id=&quot;20148&quot; value=&quot;5&quot;/&gt;&lt;property id=&quot;20300&quot; value=&quot;Слайд 9&quot;/&gt;&lt;property id=&quot;20307&quot; value=&quot;265&quot;/&gt;&lt;/object&gt;&lt;object type=&quot;3&quot; unique_id=&quot;10013&quot;&gt;&lt;property id=&quot;20148&quot; value=&quot;5&quot;/&gt;&lt;property id=&quot;20300&quot; value=&quot;Слайд 10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2015-03-01T16:34:20Z</dcterms:modified>
</cp:coreProperties>
</file>