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8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0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4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5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6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0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:\4 класс\Урок-семинар 19.02.2015г\каритинки\0_79cee_35894b7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116632"/>
            <a:ext cx="8839200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saa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820891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0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8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YchxKbPVWO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2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4 класс\Урок-семинар 19.02.2015г\каритинки\0012-027-Kakoj-zhe-byla-zhizn-pervobytnykh-ljud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327"/>
            <a:ext cx="8712968" cy="52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3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4 класс\Урок-семинар 19.02.2015г\каритинки\sergey_larenkov_photograph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4 класс\Урок-семинар 19.02.2015г\каритинки\tour_868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i="1" dirty="0" smtClean="0"/>
              <a:t>Правильные ответы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834956"/>
              </p:ext>
            </p:extLst>
          </p:nvPr>
        </p:nvGraphicFramePr>
        <p:xfrm>
          <a:off x="374073" y="1340767"/>
          <a:ext cx="8437418" cy="5373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0623"/>
                <a:gridCol w="2846795"/>
              </a:tblGrid>
              <a:tr h="1810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325" algn="l"/>
                          <a:tab pos="1450340" algn="ctr"/>
                        </a:tabLst>
                      </a:pPr>
                      <a:r>
                        <a:rPr lang="ru-RU" sz="1400" dirty="0">
                          <a:effectLst/>
                        </a:rPr>
                        <a:t>		</a:t>
                      </a:r>
                      <a:r>
                        <a:rPr lang="ru-RU" sz="3200" dirty="0">
                          <a:effectLst/>
                        </a:rPr>
                        <a:t>Первобытный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Современный мир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5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7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85455"/>
            <a:ext cx="8501817" cy="51398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:\4 класс\Урок-семинар 19.02.2015г\каритинки\qYCL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5925"/>
            <a:ext cx="64484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i="1" dirty="0" smtClean="0"/>
              <a:t>«</a:t>
            </a:r>
            <a:r>
              <a:rPr lang="ru-RU" sz="6600" b="1" i="1" dirty="0"/>
              <a:t>Первобытный мир - первые шаги человечества»</a:t>
            </a:r>
            <a:endParaRPr lang="ru-RU" sz="6600" i="1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Можно </a:t>
            </a:r>
            <a:r>
              <a:rPr lang="ru-RU" sz="6000" b="1" dirty="0"/>
              <a:t>ли эпоху  Первобытного мира назвать «детством человечества»?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18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8" y="1340768"/>
            <a:ext cx="839697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1556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0982"/>
            <a:ext cx="7848871" cy="48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1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63838" cy="51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4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1262597685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5345"/>
            <a:ext cx="8352928" cy="53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5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0006-006-Okhota-i-rybolovstv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246909"/>
            <a:ext cx="8077975" cy="53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9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</a:t>
            </a:r>
            <a:endParaRPr lang="ru-RU" dirty="0"/>
          </a:p>
        </p:txBody>
      </p:sp>
      <p:pic>
        <p:nvPicPr>
          <p:cNvPr id="4" name="Picture 2" descr="H:\4 класс\Урок-семинар 19.02.2015г\каритинки\protolangu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88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55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</vt:lpstr>
      <vt:lpstr>№ 11</vt:lpstr>
      <vt:lpstr>Правильные ответы</vt:lpstr>
      <vt:lpstr>Эволюция человека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2015-02-18T02:25:53Z</dcterms:created>
  <dcterms:modified xsi:type="dcterms:W3CDTF">2015-02-18T03:51:51Z</dcterms:modified>
</cp:coreProperties>
</file>