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8" r:id="rId2"/>
    <p:sldId id="328" r:id="rId3"/>
    <p:sldId id="292" r:id="rId4"/>
    <p:sldId id="293" r:id="rId5"/>
    <p:sldId id="330" r:id="rId6"/>
    <p:sldId id="339" r:id="rId7"/>
    <p:sldId id="333" r:id="rId8"/>
    <p:sldId id="334" r:id="rId9"/>
    <p:sldId id="336" r:id="rId10"/>
    <p:sldId id="300" r:id="rId11"/>
    <p:sldId id="326" r:id="rId12"/>
    <p:sldId id="286" r:id="rId13"/>
    <p:sldId id="290" r:id="rId14"/>
    <p:sldId id="325" r:id="rId15"/>
    <p:sldId id="274" r:id="rId16"/>
    <p:sldId id="329" r:id="rId17"/>
    <p:sldId id="337" r:id="rId18"/>
    <p:sldId id="322" r:id="rId19"/>
    <p:sldId id="323" r:id="rId20"/>
    <p:sldId id="324" r:id="rId21"/>
    <p:sldId id="331" r:id="rId22"/>
    <p:sldId id="320" r:id="rId23"/>
    <p:sldId id="318" r:id="rId24"/>
    <p:sldId id="30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E11E74-92D8-4E8D-9F52-111639164083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4A2968-973B-46DA-BAFF-2EAC16BA9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67AE6-E214-4D9B-9CE4-5E2C0AFB0D4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AF7BE-3584-4BF2-A030-F86F05202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ED74D-B013-4509-9AB1-04087460A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36C1B-EC49-49E9-8004-FD4D32510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81252-1862-4D69-AB6E-45D188D91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68790-7C65-4089-9002-F52753B24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C7FF1-DE11-420E-905D-034B94A25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E4EE8-3AE2-44E2-9DE6-308D4DD93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FDF89-398B-46E2-8C76-9252D88A3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6763-BE24-4AE7-ADC4-EE31052CD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9E95D-B439-458A-A726-09A7B6B62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AF47C-4B9B-4D65-AB3F-E7B633AEB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C6B3CE-9493-4116-9706-1F5FAA86F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Безымянный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C:\Documents and Settings\1\Local Settings\Temporary Internet Files\Content.IE5\KVLHUP2C\MCj030352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357188"/>
            <a:ext cx="1400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1\Local Settings\Temporary Internet Files\Content.IE5\KVLHUP2C\MCj030352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06175">
            <a:off x="434975" y="4830763"/>
            <a:ext cx="1400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C:\Documents and Settings\1\Local Settings\Temporary Internet Files\Content.IE5\KVLHUP2C\MCj030352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89494">
            <a:off x="5654675" y="4351338"/>
            <a:ext cx="1400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13"/>
          <p:cNvSpPr>
            <a:spLocks noChangeArrowheads="1" noChangeShapeType="1" noTextEdit="1"/>
          </p:cNvSpPr>
          <p:nvPr/>
        </p:nvSpPr>
        <p:spPr bwMode="auto">
          <a:xfrm>
            <a:off x="5643563" y="2428875"/>
            <a:ext cx="1285875" cy="709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1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28</a:t>
            </a:r>
          </a:p>
          <a:p>
            <a:pPr algn="ctr"/>
            <a:r>
              <a:rPr lang="ru-RU" sz="1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ноября</a:t>
            </a:r>
            <a:endParaRPr lang="ru-RU" sz="1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8472487" cy="58404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000" b="1" i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Найдите ошибку</a:t>
            </a:r>
          </a:p>
          <a:p>
            <a:pPr eaLnBrk="1" hangingPunct="1">
              <a:buFontTx/>
              <a:buNone/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а) П.п. - кем?  чем?</a:t>
            </a:r>
          </a:p>
          <a:p>
            <a:pPr eaLnBrk="1" hangingPunct="1">
              <a:buFontTx/>
              <a:buNone/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б) Д.п. - кому? чему?</a:t>
            </a:r>
          </a:p>
          <a:p>
            <a:pPr eaLnBrk="1" hangingPunct="1">
              <a:buFontTx/>
              <a:buNone/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в) В.п. - кого? что?</a:t>
            </a:r>
          </a:p>
          <a:p>
            <a:pPr eaLnBrk="1" hangingPunct="1">
              <a:buFontTx/>
              <a:buNone/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г) Р.п. - кого? чего?  </a:t>
            </a:r>
          </a:p>
          <a:p>
            <a:pPr eaLnBrk="1" hangingPunct="1">
              <a:buFontTx/>
              <a:buNone/>
              <a:defRPr/>
            </a:pPr>
            <a:endParaRPr lang="ru-RU" sz="4000" b="1" i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2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2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2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Предложный падеж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о ком? о чём?</a:t>
            </a:r>
            <a:endParaRPr lang="ru-RU" sz="4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rgbClr val="FF0000"/>
                </a:solidFill>
              </a:rPr>
              <a:t>Определите  тему урока</a:t>
            </a:r>
            <a:r>
              <a:rPr lang="ru-RU" i="1" dirty="0" smtClean="0"/>
              <a:t>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5400" dirty="0" smtClean="0"/>
              <a:t>В </a:t>
            </a:r>
            <a:r>
              <a:rPr lang="ru-RU" sz="5400" dirty="0" err="1" smtClean="0"/>
              <a:t>деревн</a:t>
            </a:r>
            <a:r>
              <a:rPr lang="ru-RU" sz="5400" dirty="0" smtClean="0"/>
              <a:t>…, на </a:t>
            </a:r>
            <a:r>
              <a:rPr lang="ru-RU" sz="5400" dirty="0" err="1" smtClean="0"/>
              <a:t>ветк</a:t>
            </a:r>
            <a:r>
              <a:rPr lang="ru-RU" sz="5400" dirty="0" smtClean="0"/>
              <a:t>…,</a:t>
            </a:r>
          </a:p>
          <a:p>
            <a:pPr eaLnBrk="1" hangingPunct="1">
              <a:buFontTx/>
              <a:buNone/>
            </a:pPr>
            <a:r>
              <a:rPr lang="ru-RU" sz="5400" dirty="0" smtClean="0"/>
              <a:t>на запад…, в парк…,</a:t>
            </a:r>
          </a:p>
          <a:p>
            <a:pPr eaLnBrk="1" hangingPunct="1">
              <a:buFontTx/>
              <a:buNone/>
            </a:pPr>
            <a:r>
              <a:rPr lang="ru-RU" sz="5400" dirty="0" smtClean="0"/>
              <a:t>о </a:t>
            </a:r>
            <a:r>
              <a:rPr lang="ru-RU" sz="5400" dirty="0" err="1" smtClean="0"/>
              <a:t>тетрад</a:t>
            </a:r>
            <a:r>
              <a:rPr lang="ru-RU" sz="5400" dirty="0" smtClean="0"/>
              <a:t>…, </a:t>
            </a:r>
            <a:r>
              <a:rPr lang="ru-RU" sz="5400" dirty="0" err="1" smtClean="0"/>
              <a:t>о</a:t>
            </a:r>
            <a:r>
              <a:rPr lang="ru-RU" sz="5400" dirty="0" smtClean="0"/>
              <a:t> </a:t>
            </a:r>
            <a:r>
              <a:rPr lang="ru-RU" sz="5400" dirty="0" err="1" smtClean="0"/>
              <a:t>ноч</a:t>
            </a:r>
            <a:r>
              <a:rPr lang="ru-RU" sz="5400" dirty="0" smtClean="0"/>
              <a:t>…</a:t>
            </a:r>
          </a:p>
          <a:p>
            <a:pPr eaLnBrk="1" hangingPunct="1">
              <a:buFontTx/>
              <a:buNone/>
            </a:pPr>
            <a:endParaRPr lang="ru-RU" sz="5400" dirty="0" smtClean="0"/>
          </a:p>
        </p:txBody>
      </p:sp>
      <p:pic>
        <p:nvPicPr>
          <p:cNvPr id="3076" name="Рисунок 6" descr="C41-32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2650" y="2928938"/>
            <a:ext cx="1911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42938" y="714375"/>
            <a:ext cx="7772400" cy="14700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Правописание безударных        окончаний</a:t>
            </a: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0" y="3214688"/>
            <a:ext cx="6400800" cy="1752600"/>
          </a:xfrm>
        </p:spPr>
        <p:txBody>
          <a:bodyPr/>
          <a:lstStyle/>
          <a:p>
            <a:pPr eaLnBrk="1" hangingPunct="1"/>
            <a:r>
              <a:rPr lang="ru-RU" sz="5400" dirty="0" smtClean="0">
                <a:solidFill>
                  <a:srgbClr val="FF0000"/>
                </a:solidFill>
              </a:rPr>
              <a:t>в предложном падеже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2428875"/>
            <a:ext cx="2928937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Расскажи о предложном падеже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Вопросы.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 Предлоги.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3.Роль в предложении.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4. Окончания имён существительных 1, 2, 3 склонения.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 ком? О чём? ( где?)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2.О, об, в, на, при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3.Втор. член предложения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1скл.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2скл.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–и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850" y="214313"/>
            <a:ext cx="83169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5400" dirty="0"/>
              <a:t>                           </a:t>
            </a:r>
          </a:p>
          <a:p>
            <a:r>
              <a:rPr lang="ru-RU" sz="5400" dirty="0"/>
              <a:t>В </a:t>
            </a:r>
            <a:r>
              <a:rPr lang="ru-RU" sz="5400" dirty="0" err="1"/>
              <a:t>деревн</a:t>
            </a:r>
            <a:r>
              <a:rPr lang="ru-RU" sz="5400" dirty="0"/>
              <a:t>..., на </a:t>
            </a:r>
            <a:r>
              <a:rPr lang="ru-RU" sz="5400" dirty="0" err="1"/>
              <a:t>ветк</a:t>
            </a:r>
            <a:r>
              <a:rPr lang="ru-RU" sz="5400" dirty="0"/>
              <a:t>..., </a:t>
            </a:r>
          </a:p>
          <a:p>
            <a:r>
              <a:rPr lang="ru-RU" sz="5400" dirty="0"/>
              <a:t>на запад…,в парк...;</a:t>
            </a:r>
          </a:p>
          <a:p>
            <a:r>
              <a:rPr lang="ru-RU" sz="5400" dirty="0"/>
              <a:t>о </a:t>
            </a:r>
            <a:r>
              <a:rPr lang="ru-RU" sz="5400" dirty="0" err="1"/>
              <a:t>тетрад</a:t>
            </a:r>
            <a:r>
              <a:rPr lang="ru-RU" sz="5400" dirty="0"/>
              <a:t>…,о </a:t>
            </a:r>
            <a:r>
              <a:rPr lang="ru-RU" sz="5400" dirty="0" err="1"/>
              <a:t>ноч</a:t>
            </a:r>
            <a:r>
              <a:rPr lang="ru-RU" sz="5400" dirty="0"/>
              <a:t>....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357563" y="857250"/>
            <a:ext cx="57626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000750" y="1643063"/>
            <a:ext cx="5762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643563" y="2428875"/>
            <a:ext cx="5715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71813" y="2428875"/>
            <a:ext cx="57626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143250" y="1643063"/>
            <a:ext cx="5762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dirty="0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500813" y="857250"/>
            <a:ext cx="6492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57188" y="4071938"/>
            <a:ext cx="8353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solidFill>
                  <a:schemeClr val="accent2"/>
                </a:solidFill>
              </a:rPr>
              <a:t> П.п. -  1 и 2 </a:t>
            </a:r>
            <a:r>
              <a:rPr lang="ru-RU" sz="5400" b="1" dirty="0" err="1">
                <a:solidFill>
                  <a:schemeClr val="accent2"/>
                </a:solidFill>
              </a:rPr>
              <a:t>скл</a:t>
            </a:r>
            <a:r>
              <a:rPr lang="ru-RU" sz="5400" b="1" dirty="0">
                <a:solidFill>
                  <a:schemeClr val="accent2"/>
                </a:solidFill>
              </a:rPr>
              <a:t>. – </a:t>
            </a:r>
            <a:r>
              <a:rPr lang="ru-RU" sz="5400" b="1" dirty="0">
                <a:solidFill>
                  <a:srgbClr val="FF3300"/>
                </a:solidFill>
              </a:rPr>
              <a:t>Е </a:t>
            </a:r>
          </a:p>
        </p:txBody>
      </p:sp>
      <p:pic>
        <p:nvPicPr>
          <p:cNvPr id="717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4868863"/>
            <a:ext cx="194468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42938" y="5429250"/>
            <a:ext cx="5857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chemeClr val="accent2"/>
                </a:solidFill>
              </a:rPr>
              <a:t>П.п. -  3 скл. – </a:t>
            </a:r>
            <a:r>
              <a:rPr lang="ru-RU" sz="4800" b="1">
                <a:solidFill>
                  <a:srgbClr val="FF3300"/>
                </a:solidFill>
              </a:rPr>
              <a:t>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57356" y="928670"/>
            <a:ext cx="9909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скл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43504" y="928670"/>
            <a:ext cx="9909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скл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85918" y="1785926"/>
            <a:ext cx="98777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скл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00628" y="1785926"/>
            <a:ext cx="9909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скл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85918" y="2643182"/>
            <a:ext cx="9909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скл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2571744"/>
            <a:ext cx="9909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скл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/>
      <p:bldP spid="21510" grpId="0"/>
      <p:bldP spid="21511" grpId="0"/>
      <p:bldP spid="21512" grpId="0"/>
      <p:bldP spid="21514" grpId="0"/>
      <p:bldP spid="16" grpId="0"/>
      <p:bldP spid="17" grpId="0"/>
      <p:bldP spid="19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чём заваривают чай?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 спит ребёнок?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чём пишут дети?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Чай заваривают в чайнике. (П.п. 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Ребёнок спит в кровати. ( П.п. 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пишут в тетради. ( П.п. 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ru-RU" dirty="0"/>
          </a:p>
        </p:txBody>
      </p:sp>
      <p:pic>
        <p:nvPicPr>
          <p:cNvPr id="5" name="Picture 7" descr="ez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77072"/>
            <a:ext cx="1382898" cy="249289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287" y="1196752"/>
            <a:ext cx="62354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Физкультминутка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36" descr="animal1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80112" y="2564904"/>
            <a:ext cx="2431047" cy="2952328"/>
          </a:xfrm>
          <a:prstGeom prst="rect">
            <a:avLst/>
          </a:prstGeom>
          <a:noFill/>
        </p:spPr>
      </p:pic>
      <p:pic>
        <p:nvPicPr>
          <p:cNvPr id="4" name="Picture 36" descr="animal1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2088232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Письмо по памяти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sz="4000" dirty="0" smtClean="0"/>
              <a:t> В природ… все взаимосвязано.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06084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Человек – часть природ…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3.bp.blogspot.com/-h9VajmVEHyw/TxezJeQdZeI/AAAAAAAAAjU/wIWaiEZQD7Q/s1600/%25D0%25BA%25D0%25BE%25D1%2580%25D0%25BC1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200525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Бережно относитесь к природ…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95536" y="1250143"/>
            <a:ext cx="820891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природ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(П.п.)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все взаимосвязано.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+mj-lt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Человек – часть природ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ы</a:t>
            </a:r>
            <a:r>
              <a:rPr lang="ru-RU" sz="3200" b="1" dirty="0" smtClean="0">
                <a:latin typeface="+mj-lt"/>
                <a:ea typeface="Times New Roman" pitchFamily="18" charset="0"/>
                <a:cs typeface="Arial" pitchFamily="34" charset="0"/>
              </a:rPr>
              <a:t>.(Р.п.)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+mj-lt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Бережно относитесь к природ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.(Д.п.)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dirty="0" smtClean="0"/>
              <a:t> </a:t>
            </a:r>
            <a:r>
              <a:rPr lang="ru-RU" sz="3600" dirty="0" smtClean="0"/>
              <a:t>Я всё понял(-а) и усвоил(-а).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Picture 3" descr="ра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967" b="4857"/>
          <a:stretch>
            <a:fillRect/>
          </a:stretch>
        </p:blipFill>
        <p:spPr bwMode="auto">
          <a:xfrm>
            <a:off x="214282" y="1214422"/>
            <a:ext cx="1071569" cy="1143008"/>
          </a:xfrm>
          <a:prstGeom prst="rect">
            <a:avLst/>
          </a:prstGeom>
          <a:solidFill>
            <a:srgbClr val="92D050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5" name="Picture 4" descr="удивлен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143248"/>
            <a:ext cx="1087438" cy="1143008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" name="Picture 5" descr="печ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-7042"/>
          <a:stretch>
            <a:fillRect/>
          </a:stretch>
        </p:blipFill>
        <p:spPr bwMode="auto">
          <a:xfrm>
            <a:off x="214282" y="5072074"/>
            <a:ext cx="1085850" cy="1143008"/>
          </a:xfrm>
          <a:prstGeom prst="rect">
            <a:avLst/>
          </a:prstGeom>
          <a:solidFill>
            <a:srgbClr val="FF0000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63688" y="3195062"/>
            <a:ext cx="738031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Знания нуждаются в повторении и закреплении.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Oval 1"/>
          <p:cNvSpPr>
            <a:spLocks noChangeArrowheads="1"/>
          </p:cNvSpPr>
          <p:nvPr/>
        </p:nvSpPr>
        <p:spPr bwMode="auto">
          <a:xfrm>
            <a:off x="101600" y="620713"/>
            <a:ext cx="288925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051720" y="5480483"/>
            <a:ext cx="5112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Мне многое непонятно.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444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 задание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38100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2776" name="Picture 8" descr="BRD3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71546"/>
            <a:ext cx="4500563" cy="5643602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75" y="4438650"/>
            <a:ext cx="3240088" cy="1295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Упр. 218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Правило стр.110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Рисунок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4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Скругленный прямоугольник 4"/>
          <p:cNvSpPr>
            <a:spLocks noChangeArrowheads="1"/>
          </p:cNvSpPr>
          <p:nvPr/>
        </p:nvSpPr>
        <p:spPr bwMode="auto">
          <a:xfrm>
            <a:off x="2928938" y="3714750"/>
            <a:ext cx="2143125" cy="2286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800" i="1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sz="2800" i="1">
                <a:solidFill>
                  <a:srgbClr val="FF0000"/>
                </a:solidFill>
                <a:latin typeface="Bookman Old Style" pitchFamily="18" charset="0"/>
              </a:rPr>
              <a:t>Русский язык</a:t>
            </a:r>
          </a:p>
          <a:p>
            <a:pPr algn="ctr"/>
            <a:r>
              <a:rPr lang="ru-RU" sz="2800" i="1">
                <a:solidFill>
                  <a:srgbClr val="FF0000"/>
                </a:solidFill>
                <a:latin typeface="Bookman Old Style" pitchFamily="18" charset="0"/>
              </a:rPr>
              <a:t>4 класс</a:t>
            </a:r>
          </a:p>
        </p:txBody>
      </p:sp>
      <p:pic>
        <p:nvPicPr>
          <p:cNvPr id="17412" name="Прямоугольник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-292100"/>
            <a:ext cx="55959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990657" cy="1655762"/>
          </a:xfrm>
        </p:spPr>
        <p:txBody>
          <a:bodyPr/>
          <a:lstStyle/>
          <a:p>
            <a:pPr eaLnBrk="1" hangingPunct="1"/>
            <a:r>
              <a:rPr lang="ru-RU" dirty="0" smtClean="0"/>
              <a:t> Сиди правильно!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76925"/>
            <a:ext cx="6400800" cy="576263"/>
          </a:xfrm>
        </p:spPr>
        <p:txBody>
          <a:bodyPr/>
          <a:lstStyle/>
          <a:p>
            <a:pPr eaLnBrk="1" hangingPunct="1"/>
            <a:endParaRPr lang="ru-RU" sz="2000" b="1" smtClean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3578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Словарные слова.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2786062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 dirty="0" err="1" smtClean="0"/>
              <a:t>Д_кабрь</a:t>
            </a:r>
            <a:r>
              <a:rPr lang="ru-RU" sz="4400" b="1" dirty="0" smtClean="0"/>
              <a:t>,  </a:t>
            </a:r>
            <a:r>
              <a:rPr lang="ru-RU" sz="4400" b="1" dirty="0" err="1" smtClean="0"/>
              <a:t>_нварь</a:t>
            </a:r>
            <a:r>
              <a:rPr lang="ru-RU" sz="4400" b="1" dirty="0" smtClean="0"/>
              <a:t>,</a:t>
            </a:r>
          </a:p>
          <a:p>
            <a:pPr>
              <a:buFontTx/>
              <a:buNone/>
            </a:pPr>
            <a:r>
              <a:rPr lang="ru-RU" sz="4400" b="1" dirty="0" smtClean="0"/>
              <a:t> </a:t>
            </a:r>
            <a:r>
              <a:rPr lang="ru-RU" sz="4400" b="1" dirty="0" err="1" smtClean="0"/>
              <a:t>_прель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ф_враль</a:t>
            </a:r>
            <a:endParaRPr lang="ru-RU" sz="4400" b="1" dirty="0" smtClean="0"/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3857625"/>
            <a:ext cx="2571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4429132"/>
            <a:ext cx="4416978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Какое слово</a:t>
            </a:r>
          </a:p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лишнее?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8000" b="1" dirty="0" smtClean="0"/>
              <a:t>Д</a:t>
            </a:r>
            <a:r>
              <a:rPr lang="ru-RU" sz="8000" b="1" u="sng" dirty="0" smtClean="0">
                <a:solidFill>
                  <a:srgbClr val="FF0000"/>
                </a:solidFill>
              </a:rPr>
              <a:t>е</a:t>
            </a:r>
            <a:r>
              <a:rPr lang="ru-RU" sz="8000" b="1" dirty="0" smtClean="0"/>
              <a:t>кабрь,                         </a:t>
            </a:r>
            <a:r>
              <a:rPr lang="ru-RU" sz="8000" b="1" u="sng" dirty="0" smtClean="0">
                <a:solidFill>
                  <a:srgbClr val="FF0000"/>
                </a:solidFill>
              </a:rPr>
              <a:t>я</a:t>
            </a:r>
            <a:r>
              <a:rPr lang="ru-RU" sz="8000" b="1" dirty="0" smtClean="0"/>
              <a:t>нварь,</a:t>
            </a:r>
          </a:p>
          <a:p>
            <a:pPr>
              <a:buFontTx/>
              <a:buNone/>
            </a:pPr>
            <a:r>
              <a:rPr lang="ru-RU" sz="8000" b="1" dirty="0" smtClean="0"/>
              <a:t>ф</a:t>
            </a:r>
            <a:r>
              <a:rPr lang="ru-RU" sz="8000" b="1" u="sng" dirty="0" smtClean="0">
                <a:solidFill>
                  <a:srgbClr val="FF0000"/>
                </a:solidFill>
              </a:rPr>
              <a:t>е</a:t>
            </a:r>
            <a:r>
              <a:rPr lang="ru-RU" sz="8000" b="1" dirty="0" smtClean="0"/>
              <a:t>враль</a:t>
            </a:r>
          </a:p>
        </p:txBody>
      </p:sp>
      <p:pic>
        <p:nvPicPr>
          <p:cNvPr id="3" name="Picture 36" descr="animal1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12159" y="3429000"/>
            <a:ext cx="2431047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ой\Downloads\205 -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9" descr="images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214290"/>
            <a:ext cx="1153213" cy="1000132"/>
          </a:xfrm>
          <a:prstGeom prst="rect">
            <a:avLst/>
          </a:prstGeom>
        </p:spPr>
      </p:pic>
      <p:pic>
        <p:nvPicPr>
          <p:cNvPr id="1027" name="Picture 3" descr="C:\Users\Мой\Downloads\ptica-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214554"/>
            <a:ext cx="1187414" cy="10715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5"/>
          <p:cNvGrpSpPr>
            <a:grpSpLocks noChangeAspect="1"/>
          </p:cNvGrpSpPr>
          <p:nvPr/>
        </p:nvGrpSpPr>
        <p:grpSpPr>
          <a:xfrm>
            <a:off x="2643174" y="1643050"/>
            <a:ext cx="3857652" cy="3571900"/>
            <a:chOff x="3143240" y="1285860"/>
            <a:chExt cx="3571900" cy="35719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143240" y="1285860"/>
              <a:ext cx="3571900" cy="3571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6"/>
            <p:cNvGrpSpPr/>
            <p:nvPr/>
          </p:nvGrpSpPr>
          <p:grpSpPr>
            <a:xfrm>
              <a:off x="3143240" y="1285860"/>
              <a:ext cx="3571900" cy="3571900"/>
              <a:chOff x="3143240" y="1285860"/>
              <a:chExt cx="3571900" cy="3571900"/>
            </a:xfrm>
          </p:grpSpPr>
          <p:cxnSp>
            <p:nvCxnSpPr>
              <p:cNvPr id="9" name="Прямая соединительная линия 3"/>
              <p:cNvCxnSpPr/>
              <p:nvPr/>
            </p:nvCxnSpPr>
            <p:spPr>
              <a:xfrm rot="16200000" flipH="1">
                <a:off x="3143240" y="1285860"/>
                <a:ext cx="3571900" cy="35719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5400000">
                <a:off x="3143240" y="1285860"/>
                <a:ext cx="3571900" cy="35719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 advTm="35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232 C -0.08264 -0.00324 -0.12413 -0.0051 -0.19653 -0.00718 C -0.28646 -0.0338 -0.38073 -0.00949 -0.47274 -0.00857 C -0.48542 -0.00556 -0.49635 0.00231 -0.50833 0.00555 C -0.52604 0.02152 -0.50469 0.00254 -0.52274 0.01828 C -0.52396 0.01921 -0.52621 0.02152 -0.52621 0.02152 C -0.52708 0.02314 -0.5276 0.02453 -0.52865 0.02615 C -0.52969 0.02731 -0.53125 0.02801 -0.53212 0.02916 C -0.53299 0.03078 -0.53264 0.03287 -0.53333 0.03426 C -0.5368 0.04236 -0.54132 0.05023 -0.54531 0.0581 C -0.5467 0.06088 -0.54687 0.06435 -0.54774 0.06759 C -0.54948 0.07407 -0.55312 0.0824 -0.55608 0.08819 C -0.55972 0.10439 -0.56163 0.12106 -0.56545 0.13726 C -0.56528 0.15416 -0.57292 0.23055 -0.55955 0.26597 C -0.55816 0.275 -0.55625 0.28194 -0.55243 0.28981 C -0.55052 0.2993 -0.54826 0.30833 -0.54288 0.31504 C -0.53889 0.33055 -0.53003 0.34398 -0.52378 0.3581 C -0.5224 0.36134 -0.51996 0.36412 -0.5191 0.36736 C -0.51632 0.37824 -0.50972 0.39259 -0.50243 0.3993 C -0.49653 0.41041 -0.48715 0.42013 -0.4776 0.42476 C -0.47187 0.43032 -0.46545 0.4324 -0.45955 0.43726 C -0.45712 0.43912 -0.45503 0.44213 -0.45243 0.44351 C -0.45069 0.44467 -0.44844 0.44467 -0.44653 0.44537 C -0.44444 0.44606 -0.44236 0.44722 -0.44045 0.44838 C -0.43264 0.45324 -0.42396 0.45926 -0.41545 0.4625 C -0.40608 0.4662 -0.39635 0.46851 -0.38698 0.47222 C -0.38576 0.47268 -0.38455 0.47291 -0.38333 0.47361 C -0.38177 0.47476 -0.38038 0.47638 -0.37865 0.47708 C -0.36771 0.48217 -0.3559 0.48402 -0.34444 0.48657 C -0.3349 0.49074 -0.32552 0.49259 -0.31545 0.49444 C -0.30087 0.4993 -0.28524 0.50069 -0.27031 0.50254 C -0.25608 0.50787 -0.23854 0.50856 -0.22378 0.51041 C -0.21476 0.51342 -0.21111 0.51412 -0.2 0.51504 C -0.18941 0.51875 -0.1776 0.51944 -0.16667 0.52152 C -0.08819 0.5206 -0.06111 0.52615 -0.00486 0.51666 C 0.02135 0.50486 0.04896 0.50231 0.07622 0.49745 C 0.08212 0.4956 0.08802 0.4949 0.09392 0.49259 C 0.10035 0.49051 0.1066 0.48703 0.11302 0.48495 C 0.11788 0.48078 0.12344 0.47916 0.12847 0.47546 C 0.13455 0.47083 0.14184 0.46504 0.14757 0.45949 C 0.1526 0.45463 0.15868 0.44768 0.16302 0.44213 C 0.17031 0.43217 0.16042 0.44166 0.16892 0.43426 C 0.17604 0.41527 0.16667 0.43726 0.175 0.42476 C 0.17813 0.4199 0.18056 0.41412 0.18333 0.40856 C 0.18924 0.39745 0.19271 0.38449 0.19879 0.37384 C 0.20052 0.36736 0.20347 0.36064 0.2059 0.35486 C 0.20799 0.34953 0.21163 0.34583 0.21302 0.34027 C 0.21597 0.32916 0.21406 0.33356 0.21788 0.32615 C 0.21892 0.31944 0.21979 0.31574 0.22257 0.31018 C 0.22379 0.30393 0.22691 0.29351 0.22969 0.28819 C 0.23438 0.26967 0.23872 0.25185 0.24167 0.23263 C 0.24236 0.21759 0.24219 0.20138 0.24514 0.18657 C 0.24462 0.13148 0.25538 0.07338 0.24167 0.02152 C 0.23906 -0.00209 0.23438 -0.0257 0.22847 -0.04838 C 0.22622 -0.05741 0.22465 -0.0669 0.22135 -0.07524 C 0.21858 -0.08982 0.2158 -0.10695 0.20955 -0.11968 C 0.20781 -0.12871 0.20434 -0.13681 0.20122 -0.14514 C 0.19306 -0.1676 0.18351 -0.18797 0.16788 -0.20255 C 0.16215 -0.21366 0.1691 -0.20209 0.16181 -0.20857 C 0.15226 -0.2169 0.16389 -0.21088 0.15469 -0.21505 C 0.15087 -0.21852 0.14844 -0.22246 0.14392 -0.22454 C 0.13629 -0.23172 0.12726 -0.23519 0.11892 -0.24051 C 0.11528 -0.24283 0.11076 -0.24237 0.10712 -0.24514 C 0.10469 -0.24699 0.10243 -0.24954 0.1 -0.25162 C 0.09653 -0.25487 0.09201 -0.2544 0.08802 -0.25625 C 0.08403 -0.25996 0.08038 -0.25996 0.07622 -0.26274 C 0.06945 -0.26713 0.0632 -0.26968 0.0559 -0.27223 C 0.04583 -0.2757 0.03629 -0.28125 0.02622 -0.28496 C 0.00903 -0.29098 -0.00764 -0.29514 -0.025 -0.29746 C -0.03264 -0.29954 -0.0401 -0.30093 -0.04774 -0.30232 C -0.06007 -0.30649 -0.07309 -0.30741 -0.08576 -0.31019 C -0.10868 -0.31528 -0.1316 -0.32037 -0.15486 -0.32292 C -0.17326 -0.33149 -0.20694 -0.32987 -0.22621 -0.33079 C -0.25399 -0.32963 -0.28073 -0.32616 -0.30833 -0.32292 C -0.33038 -0.31551 -0.35382 -0.31412 -0.37621 -0.30857 C -0.38871 -0.30533 -0.40052 -0.29885 -0.41319 -0.29607 C -0.42639 -0.29005 -0.4401 -0.28473 -0.45365 -0.2801 C -0.45972 -0.27801 -0.46805 -0.27616 -0.47378 -0.27223 C -0.47882 -0.26875 -0.48472 -0.26528 -0.48941 -0.26112 C -0.49444 -0.25672 -0.49809 -0.25255 -0.50365 -0.25 C -0.50903 -0.24445 -0.51424 -0.23959 -0.52031 -0.23565 C -0.52691 -0.22223 -0.51823 -0.23843 -0.52621 -0.22778 C -0.53038 -0.22223 -0.53455 -0.21482 -0.53819 -0.20857 C -0.5408 -0.20417 -0.54288 -0.19931 -0.54531 -0.19445 C -0.54618 -0.19283 -0.54774 -0.18959 -0.54774 -0.18936 C -0.55087 -0.17593 -0.54566 -0.19607 -0.55243 -0.1801 C -0.56024 -0.16181 -0.55 -0.17755 -0.55833 -0.16574 C -0.55868 -0.16366 -0.55885 -0.16158 -0.55955 -0.15949 C -0.56007 -0.15764 -0.56146 -0.15649 -0.56198 -0.15463 C -0.56476 -0.14514 -0.5658 -0.13635 -0.57031 -0.12778 C -0.57222 -0.11713 -0.57587 -0.10672 -0.57743 -0.09607 C -0.57917 -0.08426 -0.5816 -0.07107 -0.58455 -0.05949 C -0.58576 -0.04352 -0.58785 -0.02778 -0.58941 -0.01181 C -0.58941 -0.00996 -0.59184 0.04236 -0.58576 0.0581 C -0.5809 0.0706 -0.57448 0.07291 -0.56545 0.07708 C -0.55052 0.08379 -0.53611 0.09051 -0.52031 0.09282 C -0.51267 0.09629 -0.50451 0.09652 -0.49653 0.09768 C -0.48646 0.10208 -0.47378 0.10277 -0.46319 0.10393 C -0.45642 0.10694 -0.45 0.10763 -0.44288 0.10879 C -0.4283 0.11574 -0.41892 0.11273 -0.4 0.11365 C -0.37951 0.11851 -0.36233 0.11898 -0.34062 0.1199 C -0.30851 0.13101 -0.26163 0.12731 -0.23455 0.12777 C -0.20729 0.13078 -0.18351 0.13171 -0.15486 0.13263 C -0.13819 0.13217 -0.12153 0.13194 -0.10486 0.13101 C -0.09514 0.13055 -0.07257 0.12546 -0.06441 0.11828 C -0.06059 0.11481 -0.05677 0.11226 -0.05243 0.11041 C -0.04809 0.10463 -0.04323 0.09907 -0.03819 0.09444 C -0.03455 0.0875 -0.03003 0.08194 -0.02621 0.07546 C -0.02135 0.06643 -0.01667 0.05555 -0.01354 0.04513 C -0.00972 0.03472 -0.0066 0.02152 -0.00486 0.01041 C -0.00312 -0.00139 -0.00625 0.00277 -5.55556E-7 -0.00232 Z " pathEditMode="relative" rAng="0" ptsTypes="fffffffffffffffffffffffffffffffffffffffffffffffffffffffffffffffffffffffffffffffffffffffffffffffffffffffffffffff">
                                      <p:cBhvr>
                                        <p:cTn id="1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0.00296 -0.00764 0.00695 -0.01343 0.01077 -0.0206 C 0.01268 -0.02477 0.01372 -0.03056 0.01546 -0.03495 C 0.01685 -0.0382 0.01858 -0.0412 0.02032 -0.04445 C 0.02292 -0.04954 0.02362 -0.05509 0.02605 -0.06019 C 0.02778 -0.0662 0.03282 -0.07523 0.03577 -0.08079 C 0.03733 -0.08727 0.03924 -0.09051 0.04271 -0.09514 C 0.0448 -0.10278 0.04792 -0.10857 0.05244 -0.11412 C 0.05435 -0.12153 0.05886 -0.1294 0.0632 -0.13495 C 0.06563 -0.14583 0.06181 -0.13333 0.06789 -0.14282 C 0.06858 -0.14398 0.06858 -0.14607 0.0691 -0.14745 C 0.07119 -0.15278 0.07153 -0.15232 0.075 -0.15556 C 0.07709 -0.16343 0.08629 -0.17778 0.09167 -0.18241 C 0.0974 -0.19375 0.10921 -0.20671 0.1191 -0.21111 C 0.12483 -0.21875 0.13264 -0.22384 0.14046 -0.22685 C 0.14358 -0.22801 0.15 -0.23009 0.15 -0.23009 C 0.16632 -0.22963 0.18247 -0.2294 0.19879 -0.22847 C 0.20209 -0.22824 0.20799 -0.22199 0.20955 -0.2206 C 0.21198 -0.21852 0.21667 -0.21412 0.21667 -0.21412 C 0.21754 -0.2125 0.21806 -0.21088 0.2191 -0.20949 C 0.22014 -0.2081 0.22171 -0.20764 0.22257 -0.20625 C 0.22448 -0.20347 0.22744 -0.19676 0.22744 -0.19676 C 0.22848 -0.19144 0.22969 -0.18611 0.23091 -0.18079 C 0.23056 -0.16713 0.23073 -0.15324 0.22987 -0.13958 C 0.22935 -0.13079 0.22396 -0.12222 0.22032 -0.11574 C 0.21164 -0.10093 0.19705 -0.0838 0.18334 -0.07778 C 0.17952 -0.07407 0.17726 -0.07014 0.17257 -0.06829 C 0.1566 -0.0537 0.13959 -0.04167 0.12257 -0.03009 C 0.1198 -0.02824 0.11615 -0.02778 0.1132 -0.02685 C 0.10296 -0.02338 0.09323 -0.01806 0.08334 -0.01412 C 0.07987 -0.01273 0.07605 -0.01273 0.07257 -0.01111 C 0.06476 -0.00764 0.0566 -0.0044 0.04862 -0.00162 C 0.04341 0.00023 0.0375 0.00393 0.03212 0.00486 C 0.02084 0.00648 -0.00451 0.00764 -0.01319 0.0081 C -0.02031 0.01088 -0.03576 0.01273 -0.03576 0.01273 C -0.04375 0.01643 -0.03593 0.01319 -0.05138 0.01597 C -0.06631 0.01875 -0.08142 0.02176 -0.09635 0.02384 C -0.10868 0.02801 -0.12187 0.02917 -0.13454 0.03032 C -0.15034 0.03403 -0.16614 0.0375 -0.18211 0.03981 C -0.19045 0.04097 -0.19878 0.0419 -0.20711 0.04282 C -0.2118 0.04329 -0.22135 0.04444 -0.22135 0.04444 C -0.24322 0.05023 -0.26579 0.05417 -0.28802 0.05718 C -0.29826 0.06273 -0.31041 0.06366 -0.32135 0.06505 C -0.33229 0.06805 -0.34357 0.06991 -0.35486 0.07153 C -0.36579 0.07523 -0.35225 0.07106 -0.37135 0.07477 C -0.37656 0.07569 -0.38142 0.07824 -0.3868 0.0794 C -0.39496 0.0831 -0.40347 0.08426 -0.4118 0.08727 C -0.42222 0.09097 -0.43229 0.09653 -0.44288 0.1 C -0.44756 0.10324 -0.45225 0.1037 -0.45711 0.10648 C -0.46718 0.11204 -0.47656 0.11921 -0.48697 0.12384 C -0.49097 0.12569 -0.49479 0.13102 -0.49878 0.13333 C -0.50104 0.13472 -0.50381 0.13472 -0.5059 0.13657 C -0.50989 0.14005 -0.51215 0.14398 -0.51666 0.14606 C -0.52239 0.15139 -0.52795 0.15903 -0.53454 0.16204 C -0.53819 0.1669 -0.54201 0.16759 -0.54513 0.17315 C -0.55347 0.1875 -0.5559 0.20602 -0.5618 0.22222 C -0.57309 0.25301 -0.57951 0.28542 -0.58454 0.31921 C -0.58437 0.33356 -0.59236 0.39491 -0.57256 0.41111 C -0.57083 0.41782 -0.56736 0.41968 -0.56423 0.42546 C -0.56006 0.43333 -0.5585 0.4375 -0.55243 0.44282 C -0.54826 0.45093 -0.54427 0.45463 -0.53802 0.46042 C -0.5368 0.46157 -0.53454 0.46366 -0.53454 0.46366 C -0.52951 0.47338 -0.5217 0.48079 -0.51423 0.48727 C -0.50954 0.49143 -0.50486 0.49583 -0.5 0.5 C -0.49201 0.50694 -0.48281 0.50949 -0.47395 0.51273 C -0.46128 0.51736 -0.44965 0.52268 -0.4368 0.52546 C -0.42656 0.53032 -0.41684 0.53079 -0.4059 0.53171 C -0.35486 0.53079 -0.35225 0.53218 -0.31909 0.52708 C -0.3 0.5206 -0.28055 0.51481 -0.2618 0.50648 C -0.25833 0.50324 -0.2552 0.49884 -0.25121 0.49699 C -0.24618 0.49468 -0.24305 0.49352 -0.23802 0.48889 C -0.23125 0.48264 -0.22465 0.47616 -0.21788 0.46991 C -0.21423 0.46273 -0.20902 0.45972 -0.20347 0.45555 C -0.19947 0.45255 -0.1967 0.44792 -0.19288 0.44444 C -0.19201 0.44282 -0.19131 0.4412 -0.19045 0.43981 C -0.1894 0.43796 -0.18784 0.4368 -0.1868 0.43495 C -0.1802 0.42338 -0.17552 0.41065 -0.16788 0.4 C -0.16475 0.38819 -0.16961 0.40278 -0.16302 0.39213 C -0.16215 0.39074 -0.1625 0.38866 -0.1618 0.38727 C -0.15694 0.37569 -0.15833 0.38125 -0.15468 0.37315 C -0.15208 0.36759 -0.14652 0.35718 -0.14652 0.35718 C -0.14322 0.3456 -0.1375 0.33634 -0.13333 0.32546 C -0.12916 0.31412 -0.12517 0.30208 -0.12135 0.29051 C -0.11909 0.28356 -0.11909 0.27963 -0.11545 0.27315 C -0.11423 0.26528 -0.11145 0.2581 -0.10729 0.25255 C -0.10572 0.24699 -0.10347 0.24167 -0.10121 0.23657 C -0.09982 0.23333 -0.09635 0.22708 -0.09635 0.22708 C -0.09461 0.21944 -0.09027 0.21018 -0.0868 0.20324 C -0.08541 0.19676 -0.08211 0.19468 -0.07968 0.18889 C -0.07847 0.18542 -0.07795 0.18125 -0.07621 0.17778 C -0.075 0.17454 -0.07343 0.17106 -0.07152 0.16829 C -0.07031 0.16667 -0.06875 0.16551 -0.06805 0.16366 C -0.06406 0.15602 -0.0618 0.14815 -0.0559 0.14282 C -0.05364 0.13819 -0.05208 0.13333 -0.05017 0.1287 C -0.04739 0.12268 -0.0434 0.11829 -0.04045 0.11273 C -0.03767 0.10741 -0.03628 0.10069 -0.0335 0.09537 C -0.03055 0.09005 -0.02881 0.08657 -0.02621 0.08102 C -0.02482 0.07778 -0.02135 0.07153 -0.02135 0.07153 C -0.0184 0.05972 -0.02256 0.07407 -0.01666 0.06204 C -0.01388 0.05602 -0.01215 0.04768 -0.00972 0.04143 C -0.00815 0.03796 -0.00625 0.03495 -0.00468 0.03171 C -0.00399 0.03009 -0.00243 0.02708 -0.00243 0.02708 C -0.00225 0.02546 -0.00104 0.01805 -4.16667E-6 0.01597 C 0.00122 0.01273 0.00469 0.00648 0.00469 0.00648 C 0.00573 0.00278 0.00816 -0.00116 0.00816 -0.00463 " pathEditMode="relative" ptsTypes="ffffffffffffffffffffffff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C -0.0092 -0.0044 0.00278 0.00162 -0.00694 -0.00486 C -0.00972 -0.00671 -0.0125 -0.00671 -0.01527 -0.00787 C -0.02482 -0.01157 -0.03402 -0.01667 -0.04409 -0.01898 C -0.06805 -0.02986 -0.09201 -0.03981 -0.11649 -0.04931 C -0.12482 -0.05255 -0.13333 -0.0581 -0.14166 -0.06042 C -0.14635 -0.06458 -0.15173 -0.06574 -0.15694 -0.06829 C -0.16302 -0.07106 -0.16701 -0.07546 -0.17361 -0.07778 C -0.17916 -0.08518 -0.1875 -0.09028 -0.19513 -0.09375 C -0.20104 -0.09653 -0.20833 -0.10532 -0.21423 -0.10787 C -0.22274 -0.11181 -0.21875 -0.11018 -0.22621 -0.11273 C -0.23159 -0.11667 -0.23611 -0.11898 -0.24149 -0.12384 C -0.24618 -0.12801 -0.25451 -0.12986 -0.25954 -0.13333 C -0.26336 -0.13611 -0.26684 -0.13935 -0.27118 -0.1412 C -0.27361 -0.14329 -0.27552 -0.14653 -0.27829 -0.14768 C -0.28072 -0.14884 -0.28559 -0.15093 -0.28559 -0.15093 C -0.29149 -0.1588 -0.29982 -0.16134 -0.30694 -0.16667 C -0.31336 -0.17153 -0.31649 -0.17523 -0.32378 -0.17778 C -0.33211 -0.18542 -0.34097 -0.18889 -0.35 -0.19537 C -0.35868 -0.20185 -0.36684 -0.21042 -0.37604 -0.21597 C -0.38316 -0.22014 -0.39114 -0.22384 -0.39878 -0.22708 C -0.40104 -0.22824 -0.40572 -0.23009 -0.40572 -0.23009 C -0.40989 -0.2338 -0.41284 -0.23472 -0.4177 -0.23657 C -0.42013 -0.2375 -0.42239 -0.23889 -0.42482 -0.23981 C -0.42604 -0.24028 -0.42829 -0.2412 -0.42829 -0.2412 C -0.43784 -0.24954 -0.44843 -0.25509 -0.45937 -0.2588 C -0.46631 -0.26528 -0.4809 -0.27014 -0.48906 -0.27315 C -0.50034 -0.27708 -0.49427 -0.27477 -0.50451 -0.2794 C -0.50572 -0.27986 -0.50816 -0.28102 -0.50816 -0.28102 C -0.51961 -0.29167 -0.53941 -0.29838 -0.55329 -0.30162 C -0.56649 -0.30116 -0.57951 -0.30093 -0.5927 -0.3 C -0.5934 -0.3 -0.6 -0.29745 -0.60104 -0.29676 C -0.60347 -0.29491 -0.60816 -0.29051 -0.60816 -0.29051 C -0.6177 -0.2713 -0.61354 -0.24468 -0.59618 -0.23981 C -0.58975 -0.2338 -0.59496 -0.2375 -0.58316 -0.23495 C -0.55833 -0.2294 -0.5434 -0.22963 -0.51406 -0.2287 C -0.48802 -0.22917 -0.4618 -0.22917 -0.43559 -0.23009 C -0.42829 -0.23032 -0.42048 -0.23356 -0.41284 -0.23495 C -0.3835 -0.24028 -0.35416 -0.24884 -0.325 -0.25231 C -0.31649 -0.25509 -0.29861 -0.25718 -0.29861 -0.25718 C -0.2875 -0.26204 -0.27534 -0.26273 -0.26406 -0.26667 C -0.25208 -0.27083 -0.23975 -0.27407 -0.22725 -0.27616 C -0.22204 -0.27847 -0.21701 -0.27893 -0.21163 -0.28102 C -0.19982 -0.28588 -0.18819 -0.29051 -0.17621 -0.29375 C -0.16701 -0.2963 -0.15885 -0.30116 -0.15 -0.30324 C -0.14218 -0.30741 -0.1368 -0.3081 -0.12829 -0.30949 C -0.11684 -0.31343 -0.13263 -0.30833 -0.1118 -0.31273 C -0.09305 -0.31667 -0.07447 -0.3206 -0.05572 -0.32384 C -0.00642 -0.34097 0.04619 -0.32986 0.09671 -0.32222 C 0.10053 -0.32037 0.10452 -0.31921 0.10851 -0.31759 C 0.11337 -0.31319 0.11962 -0.30972 0.12518 -0.30787 C 0.13004 -0.30393 0.13507 -0.30231 0.13941 -0.29676 C 0.14723 -0.28681 0.15556 -0.27662 0.16441 -0.26829 C 0.16858 -0.25972 0.17414 -0.25255 0.17761 -0.24282 C 0.18646 -0.2169 0.19184 -0.18819 0.19671 -0.16042 C 0.19827 -0.15139 0.19844 -0.14236 0.20018 -0.13333 C 0.20643 -0.05949 0.20244 -0.11157 0.20018 0.06343 C 0.19983 0.07546 0.19566 0.08982 0.19306 0.10162 C 0.18924 0.11898 0.18559 0.13657 0.1823 0.15394 C 0.17639 0.1838 0.16945 0.21296 0.16337 0.24282 C 0.16025 0.2581 0.15504 0.27338 0.15244 0.28889 C 0.15105 0.29745 0.14983 0.30602 0.14775 0.31435 C 0.14428 0.35648 0.14184 0.40255 0.15608 0.4412 C 0.16007 0.45185 0.16667 0.47269 0.17639 0.47616 C 0.18455 0.47894 0.17813 0.47662 0.18837 0.48102 C 0.18959 0.48148 0.19184 0.48241 0.19184 0.48241 C 0.24723 0.48079 0.22292 0.48611 0.24775 0.47454 C 0.24896 0.47292 0.25 0.47107 0.25139 0.46991 C 0.25244 0.46898 0.254 0.46944 0.25504 0.46829 C 0.2573 0.46597 0.25816 0.46181 0.25973 0.4588 C 0.26112 0.45139 0.26424 0.4456 0.26563 0.43796 C 0.26823 0.42477 0.27066 0.41134 0.27396 0.39838 C 0.2757 0.37986 0.28091 0.35787 0.27257 0.3412 C 0.27119 0.33449 0.26754 0.3338 0.26424 0.32847 C 0.25591 0.31482 0.24497 0.31042 0.23212 0.30625 C 0.22657 0.3044 0.21563 0.30162 0.21563 0.30162 C 0.19428 0.30232 0.17257 0.30023 0.15139 0.30463 C 0.13455 0.3081 0.11702 0.31319 0.1 0.31574 C 0.08976 0.3206 0.07657 0.32477 0.06563 0.32685 C 0.05261 0.33287 0.03733 0.33634 0.02396 0.33796 C 0.00782 0.34236 0.01615 0.34074 -0.00104 0.34282 C -0.03402 0.35185 -0.06753 0.36088 -0.10121 0.36667 C -0.10781 0.36991 -0.11406 0.37014 -0.12135 0.3713 C -0.13802 0.37407 -0.15451 0.37894 -0.17118 0.38102 C -0.18263 0.38426 -0.19444 0.38472 -0.20572 0.38727 C -0.22413 0.3912 -0.24218 0.39653 -0.26059 0.4 C -0.26944 0.40417 -0.28506 0.40625 -0.29496 0.40787 C -0.30416 0.41204 -0.3125 0.41296 -0.32239 0.41435 C -0.34149 0.41968 -0.36128 0.425 -0.3809 0.42685 C -0.39114 0.43264 -0.40399 0.43333 -0.41527 0.43495 C -0.42222 0.43727 -0.42829 0.43843 -0.43559 0.43958 C -0.4467 0.44468 -0.46302 0.44745 -0.47482 0.44907 C -0.48159 0.45139 -0.48836 0.45093 -0.49496 0.45394 C -0.5309 0.45278 -0.53454 0.45255 -0.55937 0.44769 C -0.56927 0.44329 -0.57934 0.43958 -0.58906 0.43495 C -0.6 0.42037 -0.58645 0.43704 -0.59618 0.42847 C -0.6 0.42523 -0.60312 0.41921 -0.60572 0.41435 C -0.6125 0.38727 -0.61458 0.35972 -0.61892 0.33171 C -0.61892 0.33056 -0.63368 0.13519 -0.61284 0.05556 C -0.61111 0.04167 -0.60729 0.02917 -0.60451 0.01574 C -0.60173 0.00208 -0.59947 -0.01204 -0.59618 -0.02546 C -0.59427 -0.04236 -0.59045 -0.05833 -0.58663 -0.07454 C -0.5842 -0.08495 -0.58298 -0.0956 -0.57829 -0.10486 C -0.57552 -0.11667 -0.57743 -0.11134 -0.57361 -0.1206 C -0.57222 -0.1287 -0.56909 -0.13611 -0.56527 -0.14282 C -0.56284 -0.15231 -0.5559 -0.16088 -0.54982 -0.16667 C -0.54149 -0.18333 -0.52447 -0.18449 -0.51163 -0.19051 C -0.50503 -0.19352 -0.49618 -0.19815 -0.48906 -0.19838 C -0.45729 -0.2 -0.39392 -0.20162 -0.39392 -0.20162 C -0.35694 -0.20069 -0.33819 -0.19907 -0.30694 -0.19537 C -0.28038 -0.18796 -0.25399 -0.17662 -0.22829 -0.16505 C -0.22135 -0.16204 -0.21388 -0.15995 -0.20711 -0.15718 C -0.20329 -0.15579 -0.19982 -0.15393 -0.19618 -0.15231 C -0.19513 -0.15185 -0.1927 -0.15093 -0.1927 -0.15093 C -0.18541 -0.14444 -0.19305 -0.15046 -0.18454 -0.14606 C -0.18003 -0.14375 -0.17673 -0.14005 -0.17256 -0.13819 C -0.16788 -0.13403 -0.16336 -0.13333 -0.15833 -0.13009 C -0.15451 -0.12755 -0.15138 -0.12245 -0.14739 -0.1206 C -0.13611 -0.11528 -0.12604 -0.10417 -0.11545 -0.09676 C -0.1118 -0.09028 -0.10572 -0.08542 -0.09982 -0.08264 C -0.09114 -0.07083 -0.10173 -0.08426 -0.09149 -0.07454 C -0.08472 -0.06806 -0.07951 -0.05926 -0.07135 -0.05556 C -0.06267 -0.04421 -0.05104 -0.03403 -0.04045 -0.02708 C -0.03645 -0.02199 -0.03229 -0.02037 -0.02847 -0.01597 C -0.0243 -0.01157 -0.02291 -0.00856 -0.01788 -0.00648 C -0.00868 0.00185 -0.02013 -0.00787 -0.00954 -0.00162 C -0.00816 -0.00093 -0.00451 0.0037 -0.00225 0.00324 C -0.00138 0.00301 -0.00086 0.00116 -3.88889E-6 -4.44444E-6 Z " pathEditMode="relative" ptsTypes="ffffffffffffffffffffffffffffffffffffffffffffffffffffffffffffffffffffffffffffffffffffffffffffffffffffffffffffffffffffffffffffffff">
                                      <p:cBhvr>
                                        <p:cTn id="1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Владелец\Мои документы\Мои рисунки\Рисунок71.png"/>
          <p:cNvPicPr>
            <a:picLocks noChangeAspect="1" noChangeArrowheads="1"/>
          </p:cNvPicPr>
          <p:nvPr/>
        </p:nvPicPr>
        <p:blipFill>
          <a:blip r:embed="rId2" cstate="print"/>
          <a:srcRect l="778" t="1033" r="778" b="1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28625" y="2714625"/>
            <a:ext cx="3786188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Подарок для мамы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3286125"/>
            <a:ext cx="3786188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Пели песню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5" y="3857625"/>
            <a:ext cx="3786188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Звучала музыка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4429125"/>
            <a:ext cx="3786188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Слышали по радио</a:t>
            </a:r>
          </a:p>
        </p:txBody>
      </p:sp>
      <p:sp>
        <p:nvSpPr>
          <p:cNvPr id="7" name="Скругленный прямоугольник 6">
            <a:hlinkClick r:id="" action="ppaction://macro?name=DragandDrop"/>
          </p:cNvPr>
          <p:cNvSpPr/>
          <p:nvPr/>
        </p:nvSpPr>
        <p:spPr>
          <a:xfrm>
            <a:off x="5000625" y="5214938"/>
            <a:ext cx="928688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В.п.</a:t>
            </a:r>
          </a:p>
        </p:txBody>
      </p:sp>
      <p:sp>
        <p:nvSpPr>
          <p:cNvPr id="12" name="Скругленный прямоугольник 11">
            <a:hlinkClick r:id="" action="ppaction://macro?name=DragandDrop"/>
          </p:cNvPr>
          <p:cNvSpPr/>
          <p:nvPr/>
        </p:nvSpPr>
        <p:spPr>
          <a:xfrm>
            <a:off x="1785938" y="5214938"/>
            <a:ext cx="928687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И.п.</a:t>
            </a:r>
          </a:p>
        </p:txBody>
      </p:sp>
      <p:sp>
        <p:nvSpPr>
          <p:cNvPr id="13" name="Скругленный прямоугольник 12">
            <a:hlinkClick r:id="" action="ppaction://macro?name=DragandDrop"/>
          </p:cNvPr>
          <p:cNvSpPr/>
          <p:nvPr/>
        </p:nvSpPr>
        <p:spPr>
          <a:xfrm>
            <a:off x="2857500" y="5214938"/>
            <a:ext cx="928688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Р.п.</a:t>
            </a:r>
          </a:p>
        </p:txBody>
      </p:sp>
      <p:sp>
        <p:nvSpPr>
          <p:cNvPr id="14" name="Скругленный прямоугольник 13">
            <a:hlinkClick r:id="" action="ppaction://macro?name=DragandDrop"/>
          </p:cNvPr>
          <p:cNvSpPr/>
          <p:nvPr/>
        </p:nvSpPr>
        <p:spPr>
          <a:xfrm>
            <a:off x="3929063" y="5214938"/>
            <a:ext cx="928687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Д.п.</a:t>
            </a:r>
          </a:p>
        </p:txBody>
      </p:sp>
      <p:sp>
        <p:nvSpPr>
          <p:cNvPr id="15" name="Скругленный прямоугольник 14">
            <a:hlinkClick r:id="" action="ppaction://macro?name=DragandDrop"/>
          </p:cNvPr>
          <p:cNvSpPr/>
          <p:nvPr/>
        </p:nvSpPr>
        <p:spPr>
          <a:xfrm>
            <a:off x="2857500" y="5857875"/>
            <a:ext cx="928688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Т.п.</a:t>
            </a:r>
          </a:p>
        </p:txBody>
      </p:sp>
      <p:sp>
        <p:nvSpPr>
          <p:cNvPr id="16" name="Скругленный прямоугольник 15">
            <a:hlinkClick r:id="" action="ppaction://macro?name=DragandDrop"/>
          </p:cNvPr>
          <p:cNvSpPr/>
          <p:nvPr/>
        </p:nvSpPr>
        <p:spPr>
          <a:xfrm>
            <a:off x="3929063" y="5857875"/>
            <a:ext cx="928687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П.п.</a:t>
            </a:r>
          </a:p>
        </p:txBody>
      </p:sp>
      <p:sp>
        <p:nvSpPr>
          <p:cNvPr id="19" name="Скругленный прямоугольник 18">
            <a:hlinkClick r:id="" action="ppaction://macro?name=DragandDrop"/>
          </p:cNvPr>
          <p:cNvSpPr/>
          <p:nvPr/>
        </p:nvSpPr>
        <p:spPr>
          <a:xfrm>
            <a:off x="6215063" y="2714625"/>
            <a:ext cx="928687" cy="500063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Р.п.</a:t>
            </a:r>
          </a:p>
        </p:txBody>
      </p:sp>
      <p:sp>
        <p:nvSpPr>
          <p:cNvPr id="21" name="Скругленный прямоугольник 20">
            <a:hlinkClick r:id="" action="ppaction://macro?name=DragandDrop"/>
          </p:cNvPr>
          <p:cNvSpPr/>
          <p:nvPr/>
        </p:nvSpPr>
        <p:spPr>
          <a:xfrm>
            <a:off x="6215063" y="3286125"/>
            <a:ext cx="928687" cy="500063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В.п.</a:t>
            </a:r>
          </a:p>
        </p:txBody>
      </p:sp>
      <p:sp>
        <p:nvSpPr>
          <p:cNvPr id="22" name="Скругленный прямоугольник 21">
            <a:hlinkClick r:id="" action="ppaction://macro?name=DragandDrop"/>
          </p:cNvPr>
          <p:cNvSpPr/>
          <p:nvPr/>
        </p:nvSpPr>
        <p:spPr>
          <a:xfrm>
            <a:off x="6215063" y="3857625"/>
            <a:ext cx="928687" cy="500063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И.п.</a:t>
            </a:r>
          </a:p>
        </p:txBody>
      </p:sp>
      <p:sp>
        <p:nvSpPr>
          <p:cNvPr id="23" name="Скругленный прямоугольник 22">
            <a:hlinkClick r:id="" action="ppaction://macro?name=DragandDrop"/>
          </p:cNvPr>
          <p:cNvSpPr/>
          <p:nvPr/>
        </p:nvSpPr>
        <p:spPr>
          <a:xfrm>
            <a:off x="6215063" y="4429125"/>
            <a:ext cx="928687" cy="500063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Д.п.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00813" y="6072188"/>
            <a:ext cx="1928812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Проверка</a:t>
            </a:r>
          </a:p>
        </p:txBody>
      </p:sp>
      <p:pic>
        <p:nvPicPr>
          <p:cNvPr id="3090" name="Picture 2" descr="C:\Documents and Settings\Владелец\Мои документы\Мои рисунки\96a8007a97d5[1]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143375" y="214313"/>
            <a:ext cx="38703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6" descr="C:\Documents and Settings\Владелец\Мои документы\Мои рисунки\90f62d4db74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3000375"/>
            <a:ext cx="14795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" descr="C:\Documents and Settings\Владелец\Мои документы\Мои рисунки\7596ef465d3c[1].pn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500063" y="285750"/>
            <a:ext cx="2071687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428625" y="1071563"/>
            <a:ext cx="214313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 rot="20597770">
            <a:off x="8389938" y="4183063"/>
            <a:ext cx="428625" cy="933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>
            <a:hlinkClick r:id="rId6" action="ppaction://hlinksldjump"/>
          </p:cNvPr>
          <p:cNvSpPr/>
          <p:nvPr/>
        </p:nvSpPr>
        <p:spPr>
          <a:xfrm>
            <a:off x="6715125" y="5643563"/>
            <a:ext cx="1500188" cy="3571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B050"/>
                </a:solidFill>
              </a:rPr>
              <a:t>Подсказка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Владелец\Мои документы\Мои рисунки\Рисунок71.png"/>
          <p:cNvPicPr>
            <a:picLocks noChangeAspect="1" noChangeArrowheads="1"/>
          </p:cNvPicPr>
          <p:nvPr/>
        </p:nvPicPr>
        <p:blipFill>
          <a:blip r:embed="rId2" cstate="print"/>
          <a:srcRect l="778" t="1033" r="778" b="1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28625" y="2714625"/>
            <a:ext cx="3786188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Построили теремок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3286125"/>
            <a:ext cx="3786188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Пришёл волк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5" y="3857625"/>
            <a:ext cx="3786188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Выглянул из окошка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4429125"/>
            <a:ext cx="3786188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За высоким забором</a:t>
            </a:r>
          </a:p>
        </p:txBody>
      </p:sp>
      <p:sp>
        <p:nvSpPr>
          <p:cNvPr id="7" name="Скругленный прямоугольник 6">
            <a:hlinkClick r:id="" action="ppaction://macro?name=DragandDrop"/>
          </p:cNvPr>
          <p:cNvSpPr/>
          <p:nvPr/>
        </p:nvSpPr>
        <p:spPr>
          <a:xfrm>
            <a:off x="5000625" y="5214938"/>
            <a:ext cx="928688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В.п.</a:t>
            </a:r>
          </a:p>
        </p:txBody>
      </p:sp>
      <p:sp>
        <p:nvSpPr>
          <p:cNvPr id="12" name="Скругленный прямоугольник 11">
            <a:hlinkClick r:id="" action="ppaction://macro?name=DragandDrop"/>
          </p:cNvPr>
          <p:cNvSpPr/>
          <p:nvPr/>
        </p:nvSpPr>
        <p:spPr>
          <a:xfrm>
            <a:off x="1785938" y="5214938"/>
            <a:ext cx="928687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И.п.</a:t>
            </a:r>
          </a:p>
        </p:txBody>
      </p:sp>
      <p:sp>
        <p:nvSpPr>
          <p:cNvPr id="13" name="Скругленный прямоугольник 12">
            <a:hlinkClick r:id="" action="ppaction://macro?name=DragandDrop"/>
          </p:cNvPr>
          <p:cNvSpPr/>
          <p:nvPr/>
        </p:nvSpPr>
        <p:spPr>
          <a:xfrm>
            <a:off x="2857500" y="5214938"/>
            <a:ext cx="928688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Р.п.</a:t>
            </a:r>
          </a:p>
        </p:txBody>
      </p:sp>
      <p:sp>
        <p:nvSpPr>
          <p:cNvPr id="14" name="Скругленный прямоугольник 13">
            <a:hlinkClick r:id="" action="ppaction://macro?name=DragandDrop"/>
          </p:cNvPr>
          <p:cNvSpPr/>
          <p:nvPr/>
        </p:nvSpPr>
        <p:spPr>
          <a:xfrm>
            <a:off x="3929063" y="5214938"/>
            <a:ext cx="928687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Д.п.</a:t>
            </a:r>
          </a:p>
        </p:txBody>
      </p:sp>
      <p:sp>
        <p:nvSpPr>
          <p:cNvPr id="15" name="Скругленный прямоугольник 14">
            <a:hlinkClick r:id="" action="ppaction://macro?name=DragandDrop"/>
          </p:cNvPr>
          <p:cNvSpPr/>
          <p:nvPr/>
        </p:nvSpPr>
        <p:spPr>
          <a:xfrm>
            <a:off x="2857500" y="5857875"/>
            <a:ext cx="928688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Т.п.</a:t>
            </a:r>
          </a:p>
        </p:txBody>
      </p:sp>
      <p:sp>
        <p:nvSpPr>
          <p:cNvPr id="16" name="Скругленный прямоугольник 15">
            <a:hlinkClick r:id="" action="ppaction://macro?name=DragandDrop"/>
          </p:cNvPr>
          <p:cNvSpPr/>
          <p:nvPr/>
        </p:nvSpPr>
        <p:spPr>
          <a:xfrm>
            <a:off x="3929063" y="5857875"/>
            <a:ext cx="928687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П.п.</a:t>
            </a:r>
          </a:p>
        </p:txBody>
      </p:sp>
      <p:sp>
        <p:nvSpPr>
          <p:cNvPr id="19" name="Скругленный прямоугольник 18">
            <a:hlinkClick r:id="" action="ppaction://macro?name=DragandDrop"/>
          </p:cNvPr>
          <p:cNvSpPr/>
          <p:nvPr/>
        </p:nvSpPr>
        <p:spPr>
          <a:xfrm>
            <a:off x="6215063" y="2714625"/>
            <a:ext cx="928687" cy="500063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В.п.</a:t>
            </a:r>
          </a:p>
        </p:txBody>
      </p:sp>
      <p:sp>
        <p:nvSpPr>
          <p:cNvPr id="21" name="Скругленный прямоугольник 20">
            <a:hlinkClick r:id="" action="ppaction://macro?name=DragandDrop"/>
          </p:cNvPr>
          <p:cNvSpPr/>
          <p:nvPr/>
        </p:nvSpPr>
        <p:spPr>
          <a:xfrm>
            <a:off x="6215063" y="3286125"/>
            <a:ext cx="928687" cy="500063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И.п.</a:t>
            </a:r>
          </a:p>
        </p:txBody>
      </p:sp>
      <p:sp>
        <p:nvSpPr>
          <p:cNvPr id="22" name="Скругленный прямоугольник 21">
            <a:hlinkClick r:id="" action="ppaction://macro?name=DragandDrop"/>
          </p:cNvPr>
          <p:cNvSpPr/>
          <p:nvPr/>
        </p:nvSpPr>
        <p:spPr>
          <a:xfrm>
            <a:off x="6215063" y="3857625"/>
            <a:ext cx="928687" cy="500063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Р.п.</a:t>
            </a:r>
          </a:p>
        </p:txBody>
      </p:sp>
      <p:sp>
        <p:nvSpPr>
          <p:cNvPr id="23" name="Скругленный прямоугольник 22">
            <a:hlinkClick r:id="" action="ppaction://macro?name=DragandDrop"/>
          </p:cNvPr>
          <p:cNvSpPr/>
          <p:nvPr/>
        </p:nvSpPr>
        <p:spPr>
          <a:xfrm>
            <a:off x="6215063" y="4429125"/>
            <a:ext cx="928687" cy="500063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Т.п.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00813" y="6072188"/>
            <a:ext cx="1928812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Проверка</a:t>
            </a:r>
          </a:p>
        </p:txBody>
      </p:sp>
      <p:pic>
        <p:nvPicPr>
          <p:cNvPr id="6162" name="Picture 2" descr="user posted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28575"/>
            <a:ext cx="2763838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143125" y="2286000"/>
            <a:ext cx="928688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4" name="Picture 12" descr="http://s09.radikal.ru/i182/1102/cb/0e9c1483e16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500063"/>
            <a:ext cx="14605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Овал 26"/>
          <p:cNvSpPr/>
          <p:nvPr/>
        </p:nvSpPr>
        <p:spPr>
          <a:xfrm>
            <a:off x="6500813" y="357188"/>
            <a:ext cx="571500" cy="428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ый прямоугольник 28">
            <a:hlinkClick r:id="rId5" action="ppaction://hlinksldjump"/>
          </p:cNvPr>
          <p:cNvSpPr/>
          <p:nvPr/>
        </p:nvSpPr>
        <p:spPr>
          <a:xfrm>
            <a:off x="6715125" y="5643563"/>
            <a:ext cx="1500188" cy="3571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B050"/>
                </a:solidFill>
              </a:rPr>
              <a:t>Подсказка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Владелец\Мои документы\Мои рисунки\Рисунок71.png"/>
          <p:cNvPicPr>
            <a:picLocks noChangeAspect="1" noChangeArrowheads="1"/>
          </p:cNvPicPr>
          <p:nvPr/>
        </p:nvPicPr>
        <p:blipFill>
          <a:blip r:embed="rId2" cstate="print"/>
          <a:srcRect l="778" t="1033" r="778" b="1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28625" y="2714625"/>
            <a:ext cx="3786188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Размышлять о счастье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3286125"/>
            <a:ext cx="3786188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Скучать по товарищу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5" y="3857625"/>
            <a:ext cx="3786188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Выглянул из-за камня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4429125"/>
            <a:ext cx="3786188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Лежать под цветком</a:t>
            </a:r>
          </a:p>
        </p:txBody>
      </p:sp>
      <p:sp>
        <p:nvSpPr>
          <p:cNvPr id="7" name="Скругленный прямоугольник 6">
            <a:hlinkClick r:id="" action="ppaction://macro?name=DragandDrop"/>
          </p:cNvPr>
          <p:cNvSpPr/>
          <p:nvPr/>
        </p:nvSpPr>
        <p:spPr>
          <a:xfrm>
            <a:off x="5000625" y="5214938"/>
            <a:ext cx="928688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В.п.</a:t>
            </a:r>
          </a:p>
        </p:txBody>
      </p:sp>
      <p:sp>
        <p:nvSpPr>
          <p:cNvPr id="12" name="Скругленный прямоугольник 11">
            <a:hlinkClick r:id="" action="ppaction://macro?name=DragandDrop"/>
          </p:cNvPr>
          <p:cNvSpPr/>
          <p:nvPr/>
        </p:nvSpPr>
        <p:spPr>
          <a:xfrm>
            <a:off x="1785938" y="5214938"/>
            <a:ext cx="928687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И.п.</a:t>
            </a:r>
          </a:p>
        </p:txBody>
      </p:sp>
      <p:sp>
        <p:nvSpPr>
          <p:cNvPr id="13" name="Скругленный прямоугольник 12">
            <a:hlinkClick r:id="" action="ppaction://macro?name=DragandDrop"/>
          </p:cNvPr>
          <p:cNvSpPr/>
          <p:nvPr/>
        </p:nvSpPr>
        <p:spPr>
          <a:xfrm>
            <a:off x="2857500" y="5214938"/>
            <a:ext cx="928688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Р.п.</a:t>
            </a:r>
          </a:p>
        </p:txBody>
      </p:sp>
      <p:sp>
        <p:nvSpPr>
          <p:cNvPr id="14" name="Скругленный прямоугольник 13">
            <a:hlinkClick r:id="" action="ppaction://macro?name=DragandDrop"/>
          </p:cNvPr>
          <p:cNvSpPr/>
          <p:nvPr/>
        </p:nvSpPr>
        <p:spPr>
          <a:xfrm>
            <a:off x="3929063" y="5214938"/>
            <a:ext cx="928687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Д.п.</a:t>
            </a:r>
          </a:p>
        </p:txBody>
      </p:sp>
      <p:sp>
        <p:nvSpPr>
          <p:cNvPr id="15" name="Скругленный прямоугольник 14">
            <a:hlinkClick r:id="" action="ppaction://macro?name=DragandDrop"/>
          </p:cNvPr>
          <p:cNvSpPr/>
          <p:nvPr/>
        </p:nvSpPr>
        <p:spPr>
          <a:xfrm>
            <a:off x="2857500" y="5857875"/>
            <a:ext cx="928688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Т.п.</a:t>
            </a:r>
          </a:p>
        </p:txBody>
      </p:sp>
      <p:sp>
        <p:nvSpPr>
          <p:cNvPr id="16" name="Скругленный прямоугольник 15">
            <a:hlinkClick r:id="" action="ppaction://macro?name=DragandDrop"/>
          </p:cNvPr>
          <p:cNvSpPr/>
          <p:nvPr/>
        </p:nvSpPr>
        <p:spPr>
          <a:xfrm>
            <a:off x="3929063" y="5857875"/>
            <a:ext cx="928687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П.п.</a:t>
            </a:r>
          </a:p>
        </p:txBody>
      </p:sp>
      <p:sp>
        <p:nvSpPr>
          <p:cNvPr id="19" name="Скругленный прямоугольник 18">
            <a:hlinkClick r:id="" action="ppaction://macro?name=DragandDrop"/>
          </p:cNvPr>
          <p:cNvSpPr/>
          <p:nvPr/>
        </p:nvSpPr>
        <p:spPr>
          <a:xfrm>
            <a:off x="6215063" y="2714625"/>
            <a:ext cx="928687" cy="500063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П.п.</a:t>
            </a:r>
          </a:p>
        </p:txBody>
      </p:sp>
      <p:sp>
        <p:nvSpPr>
          <p:cNvPr id="21" name="Скругленный прямоугольник 20">
            <a:hlinkClick r:id="" action="ppaction://macro?name=DragandDrop"/>
          </p:cNvPr>
          <p:cNvSpPr/>
          <p:nvPr/>
        </p:nvSpPr>
        <p:spPr>
          <a:xfrm>
            <a:off x="6215063" y="3286125"/>
            <a:ext cx="928687" cy="500063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Д.п.</a:t>
            </a:r>
          </a:p>
        </p:txBody>
      </p:sp>
      <p:sp>
        <p:nvSpPr>
          <p:cNvPr id="22" name="Скругленный прямоугольник 21">
            <a:hlinkClick r:id="" action="ppaction://macro?name=DragandDrop"/>
          </p:cNvPr>
          <p:cNvSpPr/>
          <p:nvPr/>
        </p:nvSpPr>
        <p:spPr>
          <a:xfrm>
            <a:off x="6215063" y="3857625"/>
            <a:ext cx="928687" cy="500063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Р.п.</a:t>
            </a:r>
          </a:p>
        </p:txBody>
      </p:sp>
      <p:sp>
        <p:nvSpPr>
          <p:cNvPr id="23" name="Скругленный прямоугольник 22">
            <a:hlinkClick r:id="" action="ppaction://macro?name=DragandDrop"/>
          </p:cNvPr>
          <p:cNvSpPr/>
          <p:nvPr/>
        </p:nvSpPr>
        <p:spPr>
          <a:xfrm>
            <a:off x="6215063" y="4429125"/>
            <a:ext cx="928687" cy="500063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Т.п.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00813" y="6072188"/>
            <a:ext cx="1928812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Проверка</a:t>
            </a:r>
          </a:p>
        </p:txBody>
      </p:sp>
      <p:pic>
        <p:nvPicPr>
          <p:cNvPr id="8210" name="Picture 4" descr="Увеличить"/>
          <p:cNvPicPr>
            <a:picLocks noChangeAspect="1" noChangeArrowheads="1"/>
          </p:cNvPicPr>
          <p:nvPr/>
        </p:nvPicPr>
        <p:blipFill>
          <a:blip r:embed="rId3" cstate="print"/>
          <a:srcRect l="3500" t="10667" r="5000" b="6000"/>
          <a:stretch>
            <a:fillRect/>
          </a:stretch>
        </p:blipFill>
        <p:spPr bwMode="auto">
          <a:xfrm>
            <a:off x="4714875" y="214313"/>
            <a:ext cx="359092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2" descr="Увеличить"/>
          <p:cNvPicPr>
            <a:picLocks noChangeAspect="1" noChangeArrowheads="1"/>
          </p:cNvPicPr>
          <p:nvPr/>
        </p:nvPicPr>
        <p:blipFill>
          <a:blip r:embed="rId4" cstate="print"/>
          <a:srcRect l="19684" t="9842" r="9842" b="14763"/>
          <a:stretch>
            <a:fillRect/>
          </a:stretch>
        </p:blipFill>
        <p:spPr bwMode="auto">
          <a:xfrm>
            <a:off x="1357313" y="285750"/>
            <a:ext cx="21431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14" descr="http://forum.materinstvo.ru/uploads/journals/1259701360/j90926_1259789400.png"/>
          <p:cNvPicPr>
            <a:picLocks noChangeAspect="1" noChangeArrowheads="1"/>
          </p:cNvPicPr>
          <p:nvPr/>
        </p:nvPicPr>
        <p:blipFill>
          <a:blip r:embed="rId5" cstate="print"/>
          <a:srcRect l="6326" t="2534" r="4218" b="6335"/>
          <a:stretch>
            <a:fillRect/>
          </a:stretch>
        </p:blipFill>
        <p:spPr bwMode="auto">
          <a:xfrm>
            <a:off x="571500" y="5143500"/>
            <a:ext cx="8096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716016" y="404664"/>
            <a:ext cx="926976" cy="839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кругленный прямоугольник 29">
            <a:hlinkClick r:id="rId6" action="ppaction://hlinksldjump"/>
          </p:cNvPr>
          <p:cNvSpPr/>
          <p:nvPr/>
        </p:nvSpPr>
        <p:spPr>
          <a:xfrm>
            <a:off x="6715125" y="5643563"/>
            <a:ext cx="1500188" cy="3571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B050"/>
                </a:solidFill>
              </a:rPr>
              <a:t>Подсказка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438</Words>
  <Application>Microsoft Office PowerPoint</Application>
  <PresentationFormat>Экран (4:3)</PresentationFormat>
  <Paragraphs>127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Слайд 1</vt:lpstr>
      <vt:lpstr>Слайд 2</vt:lpstr>
      <vt:lpstr> Сиди правильно!</vt:lpstr>
      <vt:lpstr>Словарные слова.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Определите  тему урока.</vt:lpstr>
      <vt:lpstr>Правописание безударных        окончаний</vt:lpstr>
      <vt:lpstr>Расскажи о предложном падеже</vt:lpstr>
      <vt:lpstr>Слайд 15</vt:lpstr>
      <vt:lpstr>Слайд 16</vt:lpstr>
      <vt:lpstr>Слайд 17</vt:lpstr>
      <vt:lpstr>Письмо по памяти </vt:lpstr>
      <vt:lpstr>Слайд 19</vt:lpstr>
      <vt:lpstr>Слайд 20</vt:lpstr>
      <vt:lpstr>Слайд 21</vt:lpstr>
      <vt:lpstr>Рефлексия  Я всё понял(-а) и усвоил(-а). </vt:lpstr>
      <vt:lpstr>Домашнее  задание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DNS</cp:lastModifiedBy>
  <cp:revision>110</cp:revision>
  <dcterms:created xsi:type="dcterms:W3CDTF">2007-03-09T10:32:45Z</dcterms:created>
  <dcterms:modified xsi:type="dcterms:W3CDTF">2013-11-27T18:29:58Z</dcterms:modified>
</cp:coreProperties>
</file>