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58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5453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52E2-336A-4579-A091-5BC97306A0D3}" type="datetimeFigureOut">
              <a:rPr lang="ru-RU" smtClean="0"/>
              <a:pPr/>
              <a:t>01.10.2014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39B88-6BC0-4917-A8A8-023290D10F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52E2-336A-4579-A091-5BC97306A0D3}" type="datetimeFigureOut">
              <a:rPr lang="ru-RU" smtClean="0"/>
              <a:pPr/>
              <a:t>01.10.2014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39B88-6BC0-4917-A8A8-023290D10F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52E2-336A-4579-A091-5BC97306A0D3}" type="datetimeFigureOut">
              <a:rPr lang="ru-RU" smtClean="0"/>
              <a:pPr/>
              <a:t>01.10.2014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39B88-6BC0-4917-A8A8-023290D10F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52E2-336A-4579-A091-5BC97306A0D3}" type="datetimeFigureOut">
              <a:rPr lang="ru-RU" smtClean="0"/>
              <a:pPr/>
              <a:t>01.10.2014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39B88-6BC0-4917-A8A8-023290D10F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52E2-336A-4579-A091-5BC97306A0D3}" type="datetimeFigureOut">
              <a:rPr lang="ru-RU" smtClean="0"/>
              <a:pPr/>
              <a:t>01.10.2014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39B88-6BC0-4917-A8A8-023290D10F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52E2-336A-4579-A091-5BC97306A0D3}" type="datetimeFigureOut">
              <a:rPr lang="ru-RU" smtClean="0"/>
              <a:pPr/>
              <a:t>01.10.2014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39B88-6BC0-4917-A8A8-023290D10F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52E2-336A-4579-A091-5BC97306A0D3}" type="datetimeFigureOut">
              <a:rPr lang="ru-RU" smtClean="0"/>
              <a:pPr/>
              <a:t>01.10.2014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39B88-6BC0-4917-A8A8-023290D10F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52E2-336A-4579-A091-5BC97306A0D3}" type="datetimeFigureOut">
              <a:rPr lang="ru-RU" smtClean="0"/>
              <a:pPr/>
              <a:t>01.10.2014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39B88-6BC0-4917-A8A8-023290D10F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52E2-336A-4579-A091-5BC97306A0D3}" type="datetimeFigureOut">
              <a:rPr lang="ru-RU" smtClean="0"/>
              <a:pPr/>
              <a:t>01.10.2014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39B88-6BC0-4917-A8A8-023290D10F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52E2-336A-4579-A091-5BC97306A0D3}" type="datetimeFigureOut">
              <a:rPr lang="ru-RU" smtClean="0"/>
              <a:pPr/>
              <a:t>01.10.2014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39B88-6BC0-4917-A8A8-023290D10F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52E2-336A-4579-A091-5BC97306A0D3}" type="datetimeFigureOut">
              <a:rPr lang="ru-RU" smtClean="0"/>
              <a:pPr/>
              <a:t>01.10.2014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39B88-6BC0-4917-A8A8-023290D10F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4452E2-336A-4579-A091-5BC97306A0D3}" type="datetimeFigureOut">
              <a:rPr lang="ru-RU" smtClean="0"/>
              <a:pPr/>
              <a:t>01.10.2014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339B88-6BC0-4917-A8A8-023290D10FD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lh3.ggpht.com/Wj1FA9-mz8dw2ZZJT6l9i62SD7Il-KUtW0JKwrNpJ1ROa-Xbl-qUJsydjlGYxWjIZWVG=s114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Поиграй со словом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214818"/>
            <a:ext cx="5557854" cy="1423982"/>
          </a:xfrm>
        </p:spPr>
        <p:txBody>
          <a:bodyPr/>
          <a:lstStyle/>
          <a:p>
            <a:pPr algn="r"/>
            <a:r>
              <a:rPr lang="ru-RU" sz="2000" dirty="0" smtClean="0">
                <a:solidFill>
                  <a:srgbClr val="002060"/>
                </a:solidFill>
              </a:rPr>
              <a:t>Кадочникова Т.В</a:t>
            </a:r>
          </a:p>
          <a:p>
            <a:pPr algn="r"/>
            <a:r>
              <a:rPr lang="ru-RU" sz="2000" dirty="0" smtClean="0">
                <a:solidFill>
                  <a:srgbClr val="002060"/>
                </a:solidFill>
              </a:rPr>
              <a:t>учитель начальных классов</a:t>
            </a:r>
          </a:p>
          <a:p>
            <a:pPr algn="r"/>
            <a:r>
              <a:rPr lang="ru-RU" sz="2000" dirty="0" smtClean="0">
                <a:solidFill>
                  <a:srgbClr val="002060"/>
                </a:solidFill>
              </a:rPr>
              <a:t>МОУ Южно-Степная СОШ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Ресурсы</a:t>
            </a:r>
            <a:endParaRPr lang="ru-RU" sz="3600" b="1" dirty="0">
              <a:solidFill>
                <a:srgbClr val="C00000"/>
              </a:solidFill>
            </a:endParaRPr>
          </a:p>
        </p:txBody>
      </p:sp>
      <p:pic>
        <p:nvPicPr>
          <p:cNvPr id="4" name="Рисунок 3" descr="11.jpg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7554" y="2357430"/>
            <a:ext cx="2228851" cy="167163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Выноска-облако 3"/>
          <p:cNvSpPr/>
          <p:nvPr/>
        </p:nvSpPr>
        <p:spPr>
          <a:xfrm>
            <a:off x="428596" y="142852"/>
            <a:ext cx="5857916" cy="1143008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Отметь слово, в котором 3 слога</a:t>
            </a:r>
            <a:endParaRPr lang="ru-RU" sz="28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643174" y="2071678"/>
            <a:ext cx="3786214" cy="642942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черёмуха</a:t>
            </a:r>
            <a:endParaRPr lang="ru-RU" sz="2800" b="1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714612" y="3214686"/>
            <a:ext cx="3786214" cy="642942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Яша</a:t>
            </a:r>
            <a:endParaRPr lang="ru-RU" sz="2800" b="1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714612" y="4643446"/>
            <a:ext cx="3786214" cy="642942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мармелад</a:t>
            </a:r>
            <a:endParaRPr lang="ru-RU" sz="2800" b="1" dirty="0"/>
          </a:p>
        </p:txBody>
      </p:sp>
      <p:sp>
        <p:nvSpPr>
          <p:cNvPr id="8" name="Стрелка вправо с вырезом 7">
            <a:hlinkClick r:id="" action="ppaction://hlinkshowjump?jump=nextslide"/>
          </p:cNvPr>
          <p:cNvSpPr/>
          <p:nvPr/>
        </p:nvSpPr>
        <p:spPr>
          <a:xfrm>
            <a:off x="7143768" y="6072206"/>
            <a:ext cx="1571636" cy="571504"/>
          </a:xfrm>
          <a:prstGeom prst="notchedRightArrow">
            <a:avLst/>
          </a:prstGeom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8D63C"/>
                                      </p:to>
                                    </p:animClr>
                                    <p:set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Выноска-облако 3"/>
          <p:cNvSpPr/>
          <p:nvPr/>
        </p:nvSpPr>
        <p:spPr>
          <a:xfrm>
            <a:off x="0" y="142852"/>
            <a:ext cx="6286512" cy="1143008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Отметь слово, в котором 1  слог ударный</a:t>
            </a:r>
            <a:endParaRPr lang="ru-RU" sz="28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643174" y="2071678"/>
            <a:ext cx="3786214" cy="642942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черёмуха</a:t>
            </a:r>
            <a:endParaRPr lang="ru-RU" sz="2800" b="1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714612" y="3214686"/>
            <a:ext cx="3786214" cy="642942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Яша</a:t>
            </a:r>
            <a:endParaRPr lang="ru-RU" sz="2800" b="1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714612" y="4643446"/>
            <a:ext cx="3786214" cy="642942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мармелад</a:t>
            </a:r>
            <a:endParaRPr lang="ru-RU" sz="2800" b="1" dirty="0"/>
          </a:p>
        </p:txBody>
      </p:sp>
      <p:sp>
        <p:nvSpPr>
          <p:cNvPr id="8" name="Стрелка вправо с вырезом 7">
            <a:hlinkClick r:id="" action="ppaction://hlinkshowjump?jump=nextslide"/>
          </p:cNvPr>
          <p:cNvSpPr/>
          <p:nvPr/>
        </p:nvSpPr>
        <p:spPr>
          <a:xfrm>
            <a:off x="7143768" y="6072206"/>
            <a:ext cx="1571636" cy="571504"/>
          </a:xfrm>
          <a:prstGeom prst="notchedRightArrow">
            <a:avLst/>
          </a:prstGeom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8D63C"/>
                                      </p:to>
                                    </p:animClr>
                                    <p:set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Выноска-облако 3"/>
          <p:cNvSpPr/>
          <p:nvPr/>
        </p:nvSpPr>
        <p:spPr>
          <a:xfrm>
            <a:off x="428596" y="142852"/>
            <a:ext cx="6215106" cy="1500198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Отметь слово, в котором допущена ошибка в постановке ударения</a:t>
            </a:r>
            <a:endParaRPr lang="ru-RU" sz="28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643174" y="2071678"/>
            <a:ext cx="3714776" cy="642942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dirty="0" smtClean="0"/>
              <a:t>                  алф</a:t>
            </a:r>
            <a:r>
              <a:rPr lang="ru-RU" sz="2800" b="1" dirty="0" smtClean="0">
                <a:solidFill>
                  <a:srgbClr val="FF0000"/>
                </a:solidFill>
              </a:rPr>
              <a:t>а</a:t>
            </a:r>
            <a:r>
              <a:rPr lang="ru-RU" sz="2800" b="1" dirty="0" smtClean="0"/>
              <a:t>вит</a:t>
            </a:r>
            <a:endParaRPr lang="ru-RU" sz="2800" b="1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714612" y="3214686"/>
            <a:ext cx="3786214" cy="642942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атл</a:t>
            </a:r>
            <a:r>
              <a:rPr lang="ru-RU" sz="2800" b="1" dirty="0" smtClean="0">
                <a:solidFill>
                  <a:srgbClr val="FF0000"/>
                </a:solidFill>
              </a:rPr>
              <a:t>е</a:t>
            </a:r>
            <a:r>
              <a:rPr lang="ru-RU" sz="2800" b="1" dirty="0" smtClean="0"/>
              <a:t>т</a:t>
            </a:r>
            <a:endParaRPr lang="ru-RU" sz="2800" b="1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714612" y="4643446"/>
            <a:ext cx="3786214" cy="642942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деф</a:t>
            </a:r>
            <a:r>
              <a:rPr lang="ru-RU" sz="2800" b="1" dirty="0" smtClean="0">
                <a:solidFill>
                  <a:srgbClr val="FF0000"/>
                </a:solidFill>
              </a:rPr>
              <a:t>и</a:t>
            </a:r>
            <a:r>
              <a:rPr lang="ru-RU" sz="2800" b="1" dirty="0" smtClean="0"/>
              <a:t>с</a:t>
            </a:r>
            <a:endParaRPr lang="ru-RU" sz="2800" b="1" dirty="0"/>
          </a:p>
        </p:txBody>
      </p:sp>
      <p:sp>
        <p:nvSpPr>
          <p:cNvPr id="8" name="Стрелка вправо с вырезом 7">
            <a:hlinkClick r:id="" action="ppaction://hlinkshowjump?jump=nextslide"/>
          </p:cNvPr>
          <p:cNvSpPr/>
          <p:nvPr/>
        </p:nvSpPr>
        <p:spPr>
          <a:xfrm>
            <a:off x="7143768" y="6072206"/>
            <a:ext cx="1571636" cy="571504"/>
          </a:xfrm>
          <a:prstGeom prst="notchedRightArrow">
            <a:avLst/>
          </a:prstGeom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люс 8"/>
          <p:cNvSpPr/>
          <p:nvPr/>
        </p:nvSpPr>
        <p:spPr>
          <a:xfrm>
            <a:off x="6500826" y="2214554"/>
            <a:ext cx="571504" cy="428628"/>
          </a:xfrm>
          <a:prstGeom prst="mathPlus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Минус 9"/>
          <p:cNvSpPr/>
          <p:nvPr/>
        </p:nvSpPr>
        <p:spPr>
          <a:xfrm>
            <a:off x="6643702" y="3357562"/>
            <a:ext cx="500066" cy="285752"/>
          </a:xfrm>
          <a:prstGeom prst="mathMinus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Минус 10"/>
          <p:cNvSpPr/>
          <p:nvPr/>
        </p:nvSpPr>
        <p:spPr>
          <a:xfrm>
            <a:off x="6643702" y="4857760"/>
            <a:ext cx="500066" cy="285752"/>
          </a:xfrm>
          <a:prstGeom prst="mathMinus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Выноска-облако 3"/>
          <p:cNvSpPr/>
          <p:nvPr/>
        </p:nvSpPr>
        <p:spPr>
          <a:xfrm>
            <a:off x="428596" y="142852"/>
            <a:ext cx="5857916" cy="1143008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Отметь слова, в которых 5 звуков</a:t>
            </a:r>
            <a:endParaRPr lang="ru-RU" sz="28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714744" y="1928802"/>
            <a:ext cx="1857388" cy="642942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пальто</a:t>
            </a:r>
            <a:endParaRPr lang="ru-RU" sz="2800" b="1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714612" y="3214686"/>
            <a:ext cx="1714512" cy="642942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швея</a:t>
            </a:r>
            <a:endParaRPr lang="ru-RU" sz="2800" b="1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071934" y="4572008"/>
            <a:ext cx="1500198" cy="642942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шасси</a:t>
            </a:r>
            <a:endParaRPr lang="ru-RU" sz="2800" b="1" dirty="0"/>
          </a:p>
        </p:txBody>
      </p:sp>
      <p:sp>
        <p:nvSpPr>
          <p:cNvPr id="8" name="Стрелка вправо с вырезом 7">
            <a:hlinkClick r:id="" action="ppaction://hlinkshowjump?jump=nextslide"/>
          </p:cNvPr>
          <p:cNvSpPr/>
          <p:nvPr/>
        </p:nvSpPr>
        <p:spPr>
          <a:xfrm>
            <a:off x="7143768" y="6072206"/>
            <a:ext cx="1571636" cy="571504"/>
          </a:xfrm>
          <a:prstGeom prst="notchedRightArrow">
            <a:avLst/>
          </a:prstGeom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286380" y="3143248"/>
            <a:ext cx="1500198" cy="642942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юрта</a:t>
            </a:r>
            <a:endParaRPr lang="ru-RU" sz="2800" b="1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8D63C"/>
                                      </p:to>
                                    </p:animClr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8D63C"/>
                                      </p:to>
                                    </p:animClr>
                                    <p:set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8D63C"/>
                                      </p:to>
                                    </p:animClr>
                                    <p:set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Выноска-облако 3"/>
          <p:cNvSpPr/>
          <p:nvPr/>
        </p:nvSpPr>
        <p:spPr>
          <a:xfrm>
            <a:off x="428596" y="142852"/>
            <a:ext cx="5857916" cy="1143008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Отметь слова,  которые перенесли верно</a:t>
            </a:r>
            <a:endParaRPr lang="ru-RU" sz="28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714744" y="1928802"/>
            <a:ext cx="1857388" cy="642942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/>
              <a:t>пал-ьто</a:t>
            </a:r>
            <a:endParaRPr lang="ru-RU" sz="2800" b="1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714612" y="3214686"/>
            <a:ext cx="1714512" cy="642942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/>
              <a:t>шве-я</a:t>
            </a:r>
            <a:endParaRPr lang="ru-RU" sz="2800" b="1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071934" y="4572008"/>
            <a:ext cx="1500198" cy="642942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/>
              <a:t>шас-си</a:t>
            </a:r>
            <a:endParaRPr lang="ru-RU" sz="2800" b="1" dirty="0"/>
          </a:p>
        </p:txBody>
      </p:sp>
      <p:sp>
        <p:nvSpPr>
          <p:cNvPr id="8" name="Стрелка вправо с вырезом 7">
            <a:hlinkClick r:id="" action="ppaction://hlinkshowjump?jump=nextslide"/>
          </p:cNvPr>
          <p:cNvSpPr/>
          <p:nvPr/>
        </p:nvSpPr>
        <p:spPr>
          <a:xfrm>
            <a:off x="7143768" y="6072206"/>
            <a:ext cx="1571636" cy="571504"/>
          </a:xfrm>
          <a:prstGeom prst="notchedRightArrow">
            <a:avLst/>
          </a:prstGeom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286380" y="3143248"/>
            <a:ext cx="1500198" cy="642942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/>
              <a:t>юр-та</a:t>
            </a:r>
            <a:endParaRPr lang="ru-RU" sz="2800" b="1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8D63C"/>
                                      </p:to>
                                    </p:animClr>
                                    <p:set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8D63C"/>
                                      </p:to>
                                    </p:animClr>
                                    <p:set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Выноска-облако 3"/>
          <p:cNvSpPr/>
          <p:nvPr/>
        </p:nvSpPr>
        <p:spPr>
          <a:xfrm>
            <a:off x="428596" y="142852"/>
            <a:ext cx="5857916" cy="1143008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Отметь односложные слова</a:t>
            </a:r>
            <a:endParaRPr lang="ru-RU" sz="28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714744" y="1928802"/>
            <a:ext cx="1857388" cy="642942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Ольга</a:t>
            </a:r>
            <a:endParaRPr lang="ru-RU" sz="2800" b="1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714612" y="3214686"/>
            <a:ext cx="1714512" cy="642942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он</a:t>
            </a:r>
            <a:endParaRPr lang="ru-RU" sz="2800" b="1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071934" y="4572008"/>
            <a:ext cx="1500198" cy="642942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свой</a:t>
            </a:r>
            <a:endParaRPr lang="ru-RU" sz="2800" b="1" dirty="0"/>
          </a:p>
        </p:txBody>
      </p:sp>
      <p:sp>
        <p:nvSpPr>
          <p:cNvPr id="8" name="Стрелка вправо с вырезом 7">
            <a:hlinkClick r:id="" action="ppaction://hlinkshowjump?jump=nextslide"/>
          </p:cNvPr>
          <p:cNvSpPr/>
          <p:nvPr/>
        </p:nvSpPr>
        <p:spPr>
          <a:xfrm>
            <a:off x="7143768" y="6072206"/>
            <a:ext cx="1571636" cy="571504"/>
          </a:xfrm>
          <a:prstGeom prst="notchedRightArrow">
            <a:avLst/>
          </a:prstGeom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286380" y="3143248"/>
            <a:ext cx="1500198" cy="642942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пью</a:t>
            </a:r>
            <a:endParaRPr lang="ru-RU" sz="2800" b="1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8D63C"/>
                                      </p:to>
                                    </p:animClr>
                                    <p:set>
                                      <p:cBhvr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8D63C"/>
                                      </p:to>
                                    </p:animClr>
                                    <p:set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8D63C"/>
                                      </p:to>
                                    </p:animClr>
                                    <p:set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Выноска-облако 3"/>
          <p:cNvSpPr/>
          <p:nvPr/>
        </p:nvSpPr>
        <p:spPr>
          <a:xfrm>
            <a:off x="428596" y="142852"/>
            <a:ext cx="5857916" cy="1143008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Расставь фамилии поэтов по алфавиту</a:t>
            </a:r>
            <a:endParaRPr lang="ru-RU" sz="28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714744" y="1928802"/>
            <a:ext cx="1857388" cy="642942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А.Пушкин</a:t>
            </a:r>
            <a:endParaRPr lang="ru-RU" sz="2800" b="1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714612" y="3214686"/>
            <a:ext cx="1714512" cy="642942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С.Есенин</a:t>
            </a:r>
            <a:endParaRPr lang="ru-RU" sz="2800" b="1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786182" y="4572008"/>
            <a:ext cx="2357454" cy="642942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К.Чуковский</a:t>
            </a:r>
            <a:endParaRPr lang="ru-RU" sz="2800" b="1" dirty="0"/>
          </a:p>
        </p:txBody>
      </p:sp>
      <p:sp>
        <p:nvSpPr>
          <p:cNvPr id="8" name="Стрелка вправо с вырезом 7">
            <a:hlinkClick r:id="" action="ppaction://hlinkshowjump?jump=nextslide"/>
          </p:cNvPr>
          <p:cNvSpPr/>
          <p:nvPr/>
        </p:nvSpPr>
        <p:spPr>
          <a:xfrm>
            <a:off x="7143768" y="6072206"/>
            <a:ext cx="1571636" cy="571504"/>
          </a:xfrm>
          <a:prstGeom prst="notchedRightArrow">
            <a:avLst/>
          </a:prstGeom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072066" y="3143248"/>
            <a:ext cx="1857388" cy="642942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С.Маршак</a:t>
            </a:r>
            <a:endParaRPr lang="ru-RU" sz="2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7500958" y="2143116"/>
            <a:ext cx="14287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ПРОВЕРКА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143240" y="2000240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3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214546" y="3286124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643438" y="3214686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214678" y="4643446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rgbClr val="FF0000"/>
                </a:solidFill>
              </a:rPr>
              <a:t>4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43174" y="2285992"/>
            <a:ext cx="3363421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b="1" i="1" dirty="0" smtClean="0">
                <a:solidFill>
                  <a:srgbClr val="FF0000"/>
                </a:solidFill>
              </a:rPr>
              <a:t>МОЛОДЕЦ!</a:t>
            </a:r>
          </a:p>
          <a:p>
            <a:pPr algn="ctr"/>
            <a:endParaRPr lang="ru-RU" sz="3200" dirty="0" smtClean="0">
              <a:solidFill>
                <a:srgbClr val="FF0000"/>
              </a:solidFill>
            </a:endParaRPr>
          </a:p>
          <a:p>
            <a:pPr algn="ctr"/>
            <a:r>
              <a:rPr lang="ru-RU" sz="3200" dirty="0" smtClean="0">
                <a:solidFill>
                  <a:srgbClr val="002060"/>
                </a:solidFill>
              </a:rPr>
              <a:t>Теперь приступай </a:t>
            </a:r>
          </a:p>
          <a:p>
            <a:pPr algn="ctr"/>
            <a:r>
              <a:rPr lang="ru-RU" sz="3200" dirty="0" smtClean="0">
                <a:solidFill>
                  <a:srgbClr val="002060"/>
                </a:solidFill>
              </a:rPr>
              <a:t>к  тесту.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5" name="Управляющая кнопка: домой 4">
            <a:hlinkClick r:id="" action="ppaction://hlinkshowjump?jump=endshow" highlightClick="1"/>
          </p:cNvPr>
          <p:cNvSpPr/>
          <p:nvPr/>
        </p:nvSpPr>
        <p:spPr>
          <a:xfrm>
            <a:off x="6215074" y="4786322"/>
            <a:ext cx="857256" cy="857256"/>
          </a:xfrm>
          <a:prstGeom prst="actionButtonHom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96</Words>
  <Application>Microsoft Office PowerPoint</Application>
  <PresentationFormat>Экран (4:3)</PresentationFormat>
  <Paragraphs>46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Поиграй со словом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Ресурсы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Поиграй со словом</dc:title>
  <dc:creator>Татьяна</dc:creator>
  <cp:lastModifiedBy>123</cp:lastModifiedBy>
  <cp:revision>11</cp:revision>
  <dcterms:created xsi:type="dcterms:W3CDTF">2013-09-23T11:22:33Z</dcterms:created>
  <dcterms:modified xsi:type="dcterms:W3CDTF">2014-10-01T11:05:51Z</dcterms:modified>
</cp:coreProperties>
</file>