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23" r:id="rId3"/>
    <p:sldId id="298" r:id="rId4"/>
    <p:sldId id="299" r:id="rId5"/>
    <p:sldId id="319" r:id="rId6"/>
    <p:sldId id="303" r:id="rId7"/>
    <p:sldId id="322" r:id="rId8"/>
    <p:sldId id="304" r:id="rId9"/>
    <p:sldId id="305" r:id="rId10"/>
    <p:sldId id="306" r:id="rId11"/>
    <p:sldId id="307" r:id="rId12"/>
    <p:sldId id="308" r:id="rId13"/>
    <p:sldId id="310" r:id="rId14"/>
    <p:sldId id="32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ic.ru/bes/39691/" TargetMode="External"/><Relationship Id="rId2" Type="http://schemas.openxmlformats.org/officeDocument/2006/relationships/hyperlink" Target="http://www.edudic.ru/bes/20922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edudic.ru/bes/5266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nlinedics.ru/slovar/ojegov/s/sredstvo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8110566" cy="485778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Словарные слова </a:t>
            </a:r>
            <a:b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1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00504"/>
            <a:ext cx="1214446" cy="1714512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785950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786190"/>
            <a:ext cx="3571868" cy="30718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место, здание, где происходят зрелища (спектакли, концерты, выступления…)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357297"/>
            <a:ext cx="785818" cy="15716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821637" y="1464455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6" name="Picture 2" descr="http://s5.afisha.net/Afisha7Files/UGPhotos/081021202812/091030023343/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857232"/>
            <a:ext cx="5572132" cy="5572140"/>
          </a:xfrm>
          <a:prstGeom prst="rect">
            <a:avLst/>
          </a:prstGeom>
          <a:noFill/>
        </p:spPr>
      </p:pic>
      <p:pic>
        <p:nvPicPr>
          <p:cNvPr id="62470" name="Picture 6" descr="http://sovch.chuvashia.com/wp-content/uploads/_img_12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6615"/>
            <a:ext cx="4857784" cy="3511385"/>
          </a:xfrm>
          <a:prstGeom prst="rect">
            <a:avLst/>
          </a:prstGeom>
          <a:noFill/>
        </p:spPr>
      </p:pic>
      <p:pic>
        <p:nvPicPr>
          <p:cNvPr id="62472" name="Picture 8" descr="http://culture.avo.ru/news/wp-content/uploads/2012/04/%D1%84%D0%B8%D0%BD%D0%B0%D0%BB-%D0%BF%D1%80%D0%B0%D0%B7%D0%B4%D0%BD%D0%B8%D0%BA%D0%B0-%D0%97%D0%BE%D0%BB%D0%BE%D1%82%D0%BE%D0%B5-%D0%BA%D0%BE%D0%BB%D1%8C%D1%86%D0%BE-%D0%A0%D0%BE%D1%81%D1%81%D0%B8%D0%B8-%D1%82%D0%B5%D0%B0%D1%82%D1%80-%D0%BC%D0%BE%D0%B4%D1%8B-%D0%AD%D1%81%D1%82%D0%B5%D0%BB%D1%8C-%D0%9A%D0%BE%D0%BB%D1%8C%D1%87%D1%83%D0%B3%D0%B8%D0%BD%D1%81%D0%BA%D0%BE%D0%B9-%D0%94%D0%A8%D0%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91036" cy="3141373"/>
          </a:xfrm>
          <a:prstGeom prst="rect">
            <a:avLst/>
          </a:prstGeom>
          <a:noFill/>
        </p:spPr>
      </p:pic>
      <p:pic>
        <p:nvPicPr>
          <p:cNvPr id="62474" name="Picture 10" descr="http://artway.tv/wp-content/uploads/2012/02/%D0%BC%D0%B0%D1%80%D0%B8%D0%B8%D0%BD%D1%81%D0%BA%D0%B8%D0%B9-%D1%82%D0%B5%D0%B0%D1%82%D1%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357298"/>
            <a:ext cx="4071934" cy="476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14817"/>
            <a:ext cx="4038600" cy="214010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2285993"/>
            <a:ext cx="857256" cy="15001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250661" y="2250273"/>
            <a:ext cx="357190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57163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костюм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0505"/>
            <a:ext cx="4038600" cy="235442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набор одежды, составленный из двух или трех предметов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285861"/>
            <a:ext cx="785818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393273" y="1321579"/>
            <a:ext cx="428628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moikostum.ru/wp-content/uploads/2011/07/official-sui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857364"/>
            <a:ext cx="2909643" cy="4470612"/>
          </a:xfrm>
          <a:prstGeom prst="rect">
            <a:avLst/>
          </a:prstGeom>
          <a:noFill/>
        </p:spPr>
      </p:pic>
      <p:pic>
        <p:nvPicPr>
          <p:cNvPr id="60420" name="Picture 4" descr="http://www.a-klassika.ru/m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5" y="214290"/>
            <a:ext cx="5792269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114800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ртрет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кв..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ртира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т..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..фон, т..л..виз..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ф..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милия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кскурсия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м..нута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..пленок, м..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..года, в..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кзал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в..гон, м..шок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п..л..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тенце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т..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..ни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л..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к..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стюм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ртрет, кв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ртира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т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фон, т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виз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громный, ф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милия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кскурсия, м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нута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ц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пленок, м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года, 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кзал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гон, м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шок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ящ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рица, 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тенце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т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атр,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гушка, 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стюм</a:t>
            </a:r>
          </a:p>
          <a:p>
            <a:endParaRPr lang="ru-RU" dirty="0"/>
          </a:p>
        </p:txBody>
      </p:sp>
      <p:pic>
        <p:nvPicPr>
          <p:cNvPr id="1026" name="Picture 2" descr="Незнайка отгадывает загад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932" y="1428736"/>
            <a:ext cx="4131844" cy="5000660"/>
          </a:xfrm>
          <a:prstGeom prst="rect">
            <a:avLst/>
          </a:prstGeom>
          <a:noFill/>
        </p:spPr>
      </p:pic>
      <p:pic>
        <p:nvPicPr>
          <p:cNvPr id="1028" name="Picture 4" descr="http://www.gamer.ru/system/attached_images/images/000/137/930/original/phcc7A1OgX.jpg?1264359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2" y="1500174"/>
            <a:ext cx="377189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 четверть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143140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вокзал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929066"/>
            <a:ext cx="5286380" cy="292893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Здание(комплекс зданий), сооружения для обслуживания пассажиров, управления движением транспорта .  Различают автовокзалы, аэровокзалы,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  железнодорожные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морские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речные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1920085"/>
            <a:ext cx="642942" cy="12946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893207" y="1535893"/>
            <a:ext cx="571504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 descr="http://upload.wikimedia.org/wikipedia/commons/thumb/2/24/73_Odessa_railway_station.jpg/300px-73_Odessa_railway_s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786" y="3786190"/>
            <a:ext cx="3786214" cy="2839661"/>
          </a:xfrm>
          <a:prstGeom prst="rect">
            <a:avLst/>
          </a:prstGeom>
          <a:noFill/>
        </p:spPr>
      </p:pic>
      <p:pic>
        <p:nvPicPr>
          <p:cNvPr id="52228" name="Picture 4" descr="http://www.fotoart.org.ua/albums/userpics/DSCN98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14290"/>
            <a:ext cx="91597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143140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вагон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429131"/>
            <a:ext cx="4214810" cy="1925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 Несамоходное транспортное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 tooltip="Кликните для подробного описания"/>
              </a:rPr>
              <a:t>средство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движущееся по рельсам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571612"/>
            <a:ext cx="78581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393141" y="1678769"/>
            <a:ext cx="428628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trainmodels.ru/images/catalog/passenger-cars/57633/piko-57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04" y="357166"/>
            <a:ext cx="5058906" cy="2786082"/>
          </a:xfrm>
          <a:prstGeom prst="rect">
            <a:avLst/>
          </a:prstGeom>
          <a:noFill/>
        </p:spPr>
      </p:pic>
      <p:pic>
        <p:nvPicPr>
          <p:cNvPr id="51204" name="Picture 4" descr="http://nashpoezd.narod.ru/2008/poezda/101/image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14554"/>
            <a:ext cx="4071934" cy="446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09 0.2081 L 0.40209 0.541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5"/>
            <a:ext cx="1757346" cy="20686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928802"/>
            <a:ext cx="2143140" cy="1785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1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286116" y="2000240"/>
            <a:ext cx="500066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lh5.ggpht.com/-M8lCKe59APU/UBumIkdXZUI/AAAAAAADbFM/cpjDGXJauT8/3b_03_thumb%25255B6%25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199"/>
            <a:ext cx="4419600" cy="4876801"/>
          </a:xfrm>
          <a:prstGeom prst="rect">
            <a:avLst/>
          </a:prstGeom>
          <a:noFill/>
        </p:spPr>
      </p:pic>
      <p:pic>
        <p:nvPicPr>
          <p:cNvPr id="2052" name="Picture 4" descr="http://libfoto.ru/uploads/posts/2009-04/1239119020_w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09184"/>
            <a:ext cx="2286016" cy="3248816"/>
          </a:xfrm>
          <a:prstGeom prst="rect">
            <a:avLst/>
          </a:prstGeom>
          <a:noFill/>
        </p:spPr>
      </p:pic>
      <p:pic>
        <p:nvPicPr>
          <p:cNvPr id="2054" name="Picture 6" descr="http://cs5257.userapi.com/u35882016/-14/x_5a31f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57784" cy="3513797"/>
          </a:xfrm>
          <a:prstGeom prst="rect">
            <a:avLst/>
          </a:prstGeom>
          <a:noFill/>
        </p:spPr>
      </p:pic>
      <p:pic>
        <p:nvPicPr>
          <p:cNvPr id="2056" name="Picture 8" descr="http://www.4dancing.ru/files/u10/3331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90" y="3571877"/>
            <a:ext cx="465204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714512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мешок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429132"/>
            <a:ext cx="7472386" cy="1925792"/>
          </a:xfrm>
        </p:spPr>
        <p:txBody>
          <a:bodyPr>
            <a:normAutofit/>
          </a:bodyPr>
          <a:lstStyle/>
          <a:p>
            <a:r>
              <a:rPr lang="ru-RU" dirty="0" smtClean="0"/>
              <a:t> Предмет хозяйственного обихода, сшитый из  плотной ткани и служащий для хранения и перевозки сыпучих веществ и различных мелких вещей.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214422"/>
            <a:ext cx="785818" cy="17145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107521" y="1321579"/>
            <a:ext cx="428628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tenzo-smr.ru/media/catalog/catalog_imageforelement/tenzopribor_meshki_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3305175" cy="3676651"/>
          </a:xfrm>
          <a:prstGeom prst="rect">
            <a:avLst/>
          </a:prstGeom>
          <a:noFill/>
        </p:spPr>
      </p:pic>
      <p:pic>
        <p:nvPicPr>
          <p:cNvPr id="3076" name="Picture 4" descr="http://www.webpark.ru/uploads53/081203/mesh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0662"/>
            <a:ext cx="8072493" cy="6222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357298"/>
            <a:ext cx="6972320" cy="364333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лугу по кочкам Прыгают листочки! Выпуклые глазки И кривые лапки. Только где же ушки?! Кто это?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928669"/>
            <a:ext cx="785818" cy="2500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571736" y="1142984"/>
            <a:ext cx="357190" cy="2143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http://www.symbolsbook.ru/images/L/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6357982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714512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71802" y="1071546"/>
            <a:ext cx="857256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1071546"/>
            <a:ext cx="785818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07191" y="1035827"/>
            <a:ext cx="571504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>
            <a:off x="285720" y="2357430"/>
            <a:ext cx="714380" cy="428628"/>
          </a:xfrm>
          <a:prstGeom prst="arc">
            <a:avLst>
              <a:gd name="adj1" fmla="val 653133"/>
              <a:gd name="adj2" fmla="val 103074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000100" y="2071678"/>
            <a:ext cx="1500198" cy="785818"/>
          </a:xfrm>
          <a:prstGeom prst="arc">
            <a:avLst>
              <a:gd name="adj1" fmla="val 937804"/>
              <a:gd name="adj2" fmla="val 9933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2428860" y="2071678"/>
            <a:ext cx="1500198" cy="785818"/>
          </a:xfrm>
          <a:prstGeom prst="arc">
            <a:avLst>
              <a:gd name="adj1" fmla="val 937804"/>
              <a:gd name="adj2" fmla="val 9933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3857620" y="2071678"/>
            <a:ext cx="1428760" cy="785818"/>
          </a:xfrm>
          <a:prstGeom prst="arc">
            <a:avLst>
              <a:gd name="adj1" fmla="val 937804"/>
              <a:gd name="adj2" fmla="val 9933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obychnogo.net/files/u1/54773_cyrus_kha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5030811" cy="3571876"/>
          </a:xfrm>
          <a:prstGeom prst="rect">
            <a:avLst/>
          </a:prstGeom>
          <a:noFill/>
        </p:spPr>
      </p:pic>
      <p:pic>
        <p:nvPicPr>
          <p:cNvPr id="13" name="Picture 2" descr="http://obychnogo.net/files/u1/54773_cyrus_kha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2899"/>
            <a:ext cx="8361264" cy="593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857388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полотенце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00175"/>
            <a:ext cx="1071570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1500174"/>
            <a:ext cx="785818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857620" y="1571612"/>
            <a:ext cx="428628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ikirov.ru/img/articles/s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643314"/>
            <a:ext cx="2881306" cy="2881306"/>
          </a:xfrm>
          <a:prstGeom prst="rect">
            <a:avLst/>
          </a:prstGeom>
          <a:noFill/>
        </p:spPr>
      </p:pic>
      <p:sp>
        <p:nvSpPr>
          <p:cNvPr id="9" name="Дуга 8"/>
          <p:cNvSpPr/>
          <p:nvPr/>
        </p:nvSpPr>
        <p:spPr>
          <a:xfrm>
            <a:off x="428596" y="2357430"/>
            <a:ext cx="1057276" cy="714380"/>
          </a:xfrm>
          <a:prstGeom prst="arc">
            <a:avLst>
              <a:gd name="adj1" fmla="val 487803"/>
              <a:gd name="adj2" fmla="val 101816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4857752" y="2357430"/>
            <a:ext cx="1057276" cy="714380"/>
          </a:xfrm>
          <a:prstGeom prst="arc">
            <a:avLst>
              <a:gd name="adj1" fmla="val 487803"/>
              <a:gd name="adj2" fmla="val 101816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3143240" y="2357430"/>
            <a:ext cx="1571636" cy="714380"/>
          </a:xfrm>
          <a:prstGeom prst="arc">
            <a:avLst>
              <a:gd name="adj1" fmla="val 487803"/>
              <a:gd name="adj2" fmla="val 101816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1785918" y="2357430"/>
            <a:ext cx="1057276" cy="714380"/>
          </a:xfrm>
          <a:prstGeom prst="arc">
            <a:avLst>
              <a:gd name="adj1" fmla="val 487803"/>
              <a:gd name="adj2" fmla="val 101816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orientextile.ru/images/producthouse/textile/KTAW-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1507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104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Словарные слова  4 класс</vt:lpstr>
      <vt:lpstr>4 четверть</vt:lpstr>
      <vt:lpstr>вокзал</vt:lpstr>
      <vt:lpstr>вагон</vt:lpstr>
      <vt:lpstr>русский</vt:lpstr>
      <vt:lpstr>мешок</vt:lpstr>
      <vt:lpstr>лягушка</vt:lpstr>
      <vt:lpstr>ящерица</vt:lpstr>
      <vt:lpstr>полотенце</vt:lpstr>
      <vt:lpstr>театр</vt:lpstr>
      <vt:lpstr>они</vt:lpstr>
      <vt:lpstr>костюм</vt:lpstr>
      <vt:lpstr>Словарный диктант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итать</dc:title>
  <dc:creator>Мама и Папа</dc:creator>
  <cp:lastModifiedBy>Мама</cp:lastModifiedBy>
  <cp:revision>181</cp:revision>
  <dcterms:created xsi:type="dcterms:W3CDTF">2012-07-31T07:26:39Z</dcterms:created>
  <dcterms:modified xsi:type="dcterms:W3CDTF">2014-10-19T15:52:48Z</dcterms:modified>
</cp:coreProperties>
</file>