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2" r:id="rId3"/>
    <p:sldId id="288" r:id="rId4"/>
    <p:sldId id="289" r:id="rId5"/>
    <p:sldId id="290" r:id="rId6"/>
    <p:sldId id="291" r:id="rId7"/>
    <p:sldId id="292" r:id="rId8"/>
    <p:sldId id="317" r:id="rId9"/>
    <p:sldId id="295" r:id="rId10"/>
    <p:sldId id="296" r:id="rId11"/>
    <p:sldId id="325" r:id="rId12"/>
    <p:sldId id="326" r:id="rId13"/>
    <p:sldId id="327" r:id="rId14"/>
    <p:sldId id="297" r:id="rId15"/>
    <p:sldId id="324" r:id="rId16"/>
    <p:sldId id="3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AD727-CA8F-4B88-938C-BDA5EC5C969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0C7AB-DDD3-48AE-A270-5C09B68380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2%D1%83%D0%BA" TargetMode="External"/><Relationship Id="rId2" Type="http://schemas.openxmlformats.org/officeDocument/2006/relationships/hyperlink" Target="http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8110566" cy="4857784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Словарные слова </a:t>
            </a:r>
            <a:b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1214446" cy="171451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000264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7"/>
            <a:ext cx="4038600" cy="178291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785927"/>
            <a:ext cx="785818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714612" y="1643050"/>
            <a:ext cx="571504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mages.tiu.ru/12823764_w640_h640_malin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643182"/>
            <a:ext cx="4498061" cy="3854472"/>
          </a:xfrm>
          <a:prstGeom prst="rect">
            <a:avLst/>
          </a:prstGeom>
          <a:noFill/>
        </p:spPr>
      </p:pic>
      <p:pic>
        <p:nvPicPr>
          <p:cNvPr id="1028" name="Picture 4" descr="http://www.malina-ezhevika.ru/images/mal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6286544" cy="620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785950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2482" y="3714752"/>
            <a:ext cx="4281518" cy="26401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Наследственное семейное наименование, прибавляемое к личному имени и переходящее от отца к детям.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285860"/>
            <a:ext cx="857256" cy="1857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964645" y="1107265"/>
            <a:ext cx="500066" cy="4286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http://www.andein.ru/articles/img/drevo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748" y="642918"/>
            <a:ext cx="5003756" cy="579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92882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лестница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08" y="1500175"/>
            <a:ext cx="1071570" cy="1785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428736"/>
            <a:ext cx="7829576" cy="335455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Лежит на спине — никому не нужна. Прислони к стене — пригодится она.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535885" y="1464455"/>
            <a:ext cx="500066" cy="4286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poleznostr.ru/uploads/posts/2012-07/1342787850_11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857496"/>
            <a:ext cx="3428992" cy="377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92882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6"/>
            <a:ext cx="4038600" cy="1354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единица измерения времени, равная 60 секундам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1571612"/>
            <a:ext cx="714380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036083" y="1393017"/>
            <a:ext cx="500066" cy="4286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stihi.ru/pics/2011/11/16/9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3374488"/>
            <a:ext cx="4395780" cy="3293006"/>
          </a:xfrm>
          <a:prstGeom prst="rect">
            <a:avLst/>
          </a:prstGeom>
          <a:noFill/>
        </p:spPr>
      </p:pic>
      <p:pic>
        <p:nvPicPr>
          <p:cNvPr id="9" name="Picture 2" descr="http://www.stihi.ru/pics/2011/11/16/9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6143668" cy="460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92882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72140"/>
            <a:ext cx="7758138" cy="782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сочные плоды садовых деревьев и кустарников.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1357299"/>
            <a:ext cx="785818" cy="178595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07191" y="1535893"/>
            <a:ext cx="428628" cy="2143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4" descr="http://img.recepti.kz/?41097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3500438"/>
            <a:ext cx="3190864" cy="2125116"/>
          </a:xfrm>
          <a:prstGeom prst="rect">
            <a:avLst/>
          </a:prstGeom>
          <a:noFill/>
        </p:spPr>
      </p:pic>
      <p:pic>
        <p:nvPicPr>
          <p:cNvPr id="53254" name="Picture 6" descr="http://profimages.ru/upload/iblock/fa5/000008882_jaa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429000"/>
            <a:ext cx="3357558" cy="2238372"/>
          </a:xfrm>
          <a:prstGeom prst="rect">
            <a:avLst/>
          </a:prstGeom>
          <a:noFill/>
        </p:spPr>
      </p:pic>
      <p:pic>
        <p:nvPicPr>
          <p:cNvPr id="53256" name="Picture 8" descr="http://static2.aif.ru/pictures/201207/G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885" y="642918"/>
            <a:ext cx="8333957" cy="5020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диктант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114800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ртрет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кв..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ртира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т..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..фон, т..л..виз..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громный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ф..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милия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кскурсия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м..нута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..пленок, м..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..года,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тракт..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спасиб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м..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за..трак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ртрет, кв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ртира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фон, 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виз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громный, ф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милия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кскурсия, м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нута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 ц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пленок, м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года, Ро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ия,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тракт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р, спасиб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м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тро, за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трак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1026" name="Picture 2" descr="Незнайка отгадывает загад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9587" y="1357298"/>
            <a:ext cx="4190869" cy="5072097"/>
          </a:xfrm>
          <a:prstGeom prst="rect">
            <a:avLst/>
          </a:prstGeom>
          <a:noFill/>
        </p:spPr>
      </p:pic>
      <p:pic>
        <p:nvPicPr>
          <p:cNvPr id="1028" name="Picture 4" descr="http://www.gamer.ru/system/attached_images/images/000/137/930/original/phcc7A1OgX.jpg?12643596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3785782" cy="501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четверть</a:t>
            </a:r>
            <a:endParaRPr lang="ru-RU" sz="8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857388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4038600" cy="2857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изображение человека, выполненное средствами изобразительного искусства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571612"/>
            <a:ext cx="1143008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893339" y="1464455"/>
            <a:ext cx="642942" cy="4286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t2.gstatic.com/images?q=tbn:ANd9GcSo0pzzXYaX1tuDt_D-1fP0OuzB5cFitMxeU8AFVMWyhf1DzYp8UWmuaOqWF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714488"/>
            <a:ext cx="2643206" cy="4572032"/>
          </a:xfrm>
          <a:prstGeom prst="rect">
            <a:avLst/>
          </a:prstGeom>
          <a:noFill/>
        </p:spPr>
      </p:pic>
      <p:pic>
        <p:nvPicPr>
          <p:cNvPr id="3076" name="Picture 4" descr="http://procanvas.ru/image/data/blog/portret-na-zaka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5643571" cy="408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285884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квартира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4038600" cy="28574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Отдельное жилое помещение в доме, которое состоит из одной или нескольких комнат, кухни, прихожей и т.п.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71604" y="1000107"/>
            <a:ext cx="1143008" cy="23574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679025" y="1178703"/>
            <a:ext cx="357190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oksana-maksim.ru/uploads/1280729052_f_4b01b6c111f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3149" y="3643330"/>
            <a:ext cx="4130851" cy="3214670"/>
          </a:xfrm>
          <a:prstGeom prst="rect">
            <a:avLst/>
          </a:prstGeom>
          <a:noFill/>
        </p:spPr>
      </p:pic>
      <p:pic>
        <p:nvPicPr>
          <p:cNvPr id="2052" name="Picture 4" descr="http://sgk-urep.ru/wp-content/uploads/2011/05/%D0%A7%D1%82%D0%BE-%D1%82%D0%B0%D0%BA%D0%BE%D0%B5-%D1%80%D0%B5%D0%BC%D0%BE%D0%BD%D1%82-%D0%BA%D0%B2%D0%B0%D1%80%D1%82%D0%B8%D1%80%D1%8B-%D0%BF%D0%BE%D0%B4-%D0%BA%D0%BB%D1%8E%D1%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5357819" cy="402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00100" y="1142984"/>
            <a:ext cx="785818" cy="1428760"/>
          </a:xfrm>
        </p:spPr>
        <p:txBody>
          <a:bodyPr/>
          <a:lstStyle/>
          <a:p>
            <a:r>
              <a:rPr lang="ru-RU" sz="10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2143108" y="1000108"/>
            <a:ext cx="857256" cy="1714512"/>
          </a:xfrm>
        </p:spPr>
        <p:txBody>
          <a:bodyPr>
            <a:noAutofit/>
          </a:bodyPr>
          <a:lstStyle/>
          <a:p>
            <a:r>
              <a:rPr lang="ru-RU" sz="10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57200" y="3857628"/>
            <a:ext cx="4040188" cy="25026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др.греч.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τῆλε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«далеко»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φωνή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«голос», «звук» — устройство для передачи и приёма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Звук"/>
              </a:rPr>
              <a:t>звука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 расстоянии.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4429132"/>
            <a:ext cx="4041775" cy="1931188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893339" y="1107265"/>
            <a:ext cx="571504" cy="5000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ontent.foto.mail.ru/mail/rc_rc_rc/_answers/i-1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238500"/>
            <a:ext cx="3619500" cy="3619500"/>
          </a:xfrm>
          <a:prstGeom prst="rect">
            <a:avLst/>
          </a:prstGeom>
          <a:noFill/>
        </p:spPr>
      </p:pic>
      <p:pic>
        <p:nvPicPr>
          <p:cNvPr id="1028" name="Picture 4" descr="http://telecards.ru/wp-content/uploads/2012/02/chto-takoe-ip-telefo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521" y="714356"/>
            <a:ext cx="4662279" cy="3105149"/>
          </a:xfrm>
          <a:prstGeom prst="rect">
            <a:avLst/>
          </a:prstGeom>
          <a:noFill/>
        </p:spPr>
      </p:pic>
      <p:pic>
        <p:nvPicPr>
          <p:cNvPr id="1030" name="Picture 6" descr="http://feynix.files.wordpress.com/2010/11/nokia-8210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571480"/>
            <a:ext cx="333375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857232"/>
            <a:ext cx="642942" cy="1428760"/>
          </a:xfrm>
        </p:spPr>
        <p:txBody>
          <a:bodyPr/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43108" y="571480"/>
            <a:ext cx="785818" cy="2000264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857628"/>
            <a:ext cx="4040188" cy="22145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техническое средство для приема и демонстрации изображения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857232"/>
            <a:ext cx="928693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643306" y="857232"/>
            <a:ext cx="571504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s53.radikal.ru/i140/0903/0c/22484168a3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929066"/>
            <a:ext cx="2928926" cy="2580469"/>
          </a:xfrm>
          <a:prstGeom prst="rect">
            <a:avLst/>
          </a:prstGeom>
          <a:noFill/>
        </p:spPr>
      </p:pic>
      <p:pic>
        <p:nvPicPr>
          <p:cNvPr id="47108" name="Picture 4" descr="http://pulssse.ru/images/Hitachi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12" y="642918"/>
            <a:ext cx="3047988" cy="3047988"/>
          </a:xfrm>
          <a:prstGeom prst="rect">
            <a:avLst/>
          </a:prstGeom>
          <a:noFill/>
        </p:spPr>
      </p:pic>
      <p:pic>
        <p:nvPicPr>
          <p:cNvPr id="47110" name="Picture 6" descr="http://buy-tvs.ru/wp-content/uploads/tags/4seri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068" y="285728"/>
            <a:ext cx="5712378" cy="335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57163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огромный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4572008"/>
            <a:ext cx="2543164" cy="178291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Очень большой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214422"/>
            <a:ext cx="857256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536017" y="1178703"/>
            <a:ext cx="500066" cy="2857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 descr="http://stat8.blog.ru/lr/0b237436c4e93621e3201ef895e130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500306"/>
            <a:ext cx="5500694" cy="4125524"/>
          </a:xfrm>
          <a:prstGeom prst="rect">
            <a:avLst/>
          </a:prstGeom>
          <a:noFill/>
        </p:spPr>
      </p:pic>
      <p:pic>
        <p:nvPicPr>
          <p:cNvPr id="46084" name="Picture 4" descr="http://img.bibo.kz/?39575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961" y="357166"/>
            <a:ext cx="858094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1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5016"/>
            <a:ext cx="7972452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Страна в которой мы живём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214422"/>
            <a:ext cx="785818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250397" y="1250141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uintagil.ru/data/images/vnutri_stati_1/c3bc77f8bc9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000108"/>
            <a:ext cx="4572000" cy="4429841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6/65/Russian_Federation_(orthographic_projection).svg/300px-Russian_Federation_(orthographic_projection)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3786234" cy="378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071702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цыплёнок</a:t>
            </a:r>
            <a:endParaRPr lang="ru-RU" sz="1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143512"/>
            <a:ext cx="4038600" cy="12114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Птенец курицы.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643050"/>
            <a:ext cx="107157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536149" y="1393017"/>
            <a:ext cx="571504" cy="3571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nfofermer.ru/wp-content/uploads/2011/05/ciplen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786190"/>
            <a:ext cx="2857500" cy="2143125"/>
          </a:xfrm>
          <a:prstGeom prst="rect">
            <a:avLst/>
          </a:prstGeom>
          <a:noFill/>
        </p:spPr>
      </p:pic>
      <p:pic>
        <p:nvPicPr>
          <p:cNvPr id="2052" name="Picture 4" descr="http://www.walland.ru/fotos/1299127457_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99990"/>
            <a:ext cx="8001056" cy="640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Словарные слова  4 класс</vt:lpstr>
      <vt:lpstr>3 четверть</vt:lpstr>
      <vt:lpstr>портрет</vt:lpstr>
      <vt:lpstr>квартира</vt:lpstr>
      <vt:lpstr>телефон</vt:lpstr>
      <vt:lpstr>телевизор</vt:lpstr>
      <vt:lpstr>огромный</vt:lpstr>
      <vt:lpstr>Россия</vt:lpstr>
      <vt:lpstr>цыплёнок</vt:lpstr>
      <vt:lpstr>малина</vt:lpstr>
      <vt:lpstr>фамилия</vt:lpstr>
      <vt:lpstr>лестница</vt:lpstr>
      <vt:lpstr>минута</vt:lpstr>
      <vt:lpstr>ягода</vt:lpstr>
      <vt:lpstr>Словарный диктант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итать</dc:title>
  <dc:creator>Мама и Папа</dc:creator>
  <cp:lastModifiedBy>Мама</cp:lastModifiedBy>
  <cp:revision>181</cp:revision>
  <dcterms:created xsi:type="dcterms:W3CDTF">2012-07-31T07:26:39Z</dcterms:created>
  <dcterms:modified xsi:type="dcterms:W3CDTF">2014-10-19T15:52:28Z</dcterms:modified>
</cp:coreProperties>
</file>