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58" r:id="rId4"/>
    <p:sldId id="312" r:id="rId5"/>
    <p:sldId id="261" r:id="rId6"/>
    <p:sldId id="262" r:id="rId7"/>
    <p:sldId id="263" r:id="rId8"/>
    <p:sldId id="31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21" r:id="rId17"/>
    <p:sldId id="271" r:id="rId18"/>
    <p:sldId id="273" r:id="rId19"/>
    <p:sldId id="275" r:id="rId20"/>
    <p:sldId id="32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8110566" cy="4857784"/>
          </a:xfrm>
        </p:spPr>
        <p:txBody>
          <a:bodyPr>
            <a:noAutofit/>
          </a:bodyPr>
          <a:lstStyle/>
          <a:p>
            <a:pPr algn="ctr"/>
            <a:r>
              <a:rPr lang="ru-RU" sz="1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Словарные слова </a:t>
            </a:r>
            <a:br>
              <a:rPr lang="ru-RU" sz="1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sz="1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000504"/>
            <a:ext cx="1214446" cy="1714512"/>
          </a:xfrm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2010532"/>
          </a:xfrm>
        </p:spPr>
        <p:txBody>
          <a:bodyPr>
            <a:noAutofit/>
          </a:bodyPr>
          <a:lstStyle/>
          <a:p>
            <a:pPr algn="ctr"/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142984"/>
            <a:ext cx="1214446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уга 3"/>
          <p:cNvSpPr/>
          <p:nvPr/>
        </p:nvSpPr>
        <p:spPr>
          <a:xfrm>
            <a:off x="2143108" y="2357430"/>
            <a:ext cx="1571636" cy="642942"/>
          </a:xfrm>
          <a:prstGeom prst="arc">
            <a:avLst>
              <a:gd name="adj1" fmla="val 328912"/>
              <a:gd name="adj2" fmla="val 106464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>
            <a:off x="6215074" y="2500306"/>
            <a:ext cx="1071570" cy="428628"/>
          </a:xfrm>
          <a:prstGeom prst="arc">
            <a:avLst>
              <a:gd name="adj1" fmla="val 481942"/>
              <a:gd name="adj2" fmla="val 1007483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>
            <a:off x="4000496" y="2357430"/>
            <a:ext cx="2071702" cy="642942"/>
          </a:xfrm>
          <a:prstGeom prst="arc">
            <a:avLst>
              <a:gd name="adj1" fmla="val 307001"/>
              <a:gd name="adj2" fmla="val 103998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4893471" y="1107265"/>
            <a:ext cx="71438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vesberdsk.ru/articles/files/2010/04/zdor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3152834"/>
            <a:ext cx="4786314" cy="3705165"/>
          </a:xfrm>
          <a:prstGeom prst="rect">
            <a:avLst/>
          </a:prstGeom>
          <a:noFill/>
        </p:spPr>
      </p:pic>
      <p:pic>
        <p:nvPicPr>
          <p:cNvPr id="1028" name="Picture 4" descr="http://www.chelsi.ru/uploads/posts/2012-02/1329825239_schoo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958943"/>
            <a:ext cx="8008416" cy="5899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9094"/>
          </a:xfrm>
        </p:spPr>
        <p:txBody>
          <a:bodyPr>
            <a:noAutofit/>
          </a:bodyPr>
          <a:lstStyle/>
          <a:p>
            <a:pPr algn="ctr"/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аптека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1071546"/>
            <a:ext cx="1357322" cy="45720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уга 3"/>
          <p:cNvSpPr/>
          <p:nvPr/>
        </p:nvSpPr>
        <p:spPr>
          <a:xfrm>
            <a:off x="2928926" y="2357430"/>
            <a:ext cx="914400" cy="428628"/>
          </a:xfrm>
          <a:prstGeom prst="arc">
            <a:avLst>
              <a:gd name="adj1" fmla="val 618287"/>
              <a:gd name="adj2" fmla="val 104456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>
            <a:off x="5357818" y="2357430"/>
            <a:ext cx="914400" cy="428628"/>
          </a:xfrm>
          <a:prstGeom prst="arc">
            <a:avLst>
              <a:gd name="adj1" fmla="val 618287"/>
              <a:gd name="adj2" fmla="val 104456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>
            <a:off x="4143372" y="2357430"/>
            <a:ext cx="914400" cy="428628"/>
          </a:xfrm>
          <a:prstGeom prst="arc">
            <a:avLst>
              <a:gd name="adj1" fmla="val 618287"/>
              <a:gd name="adj2" fmla="val 104456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4964909" y="1107265"/>
            <a:ext cx="500066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http://img0.liveinternet.ru/images/attach/c/3/76/724/76724202_4171694_apte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071810"/>
            <a:ext cx="4357718" cy="3535507"/>
          </a:xfrm>
          <a:prstGeom prst="rect">
            <a:avLst/>
          </a:prstGeom>
          <a:noFill/>
        </p:spPr>
      </p:pic>
      <p:pic>
        <p:nvPicPr>
          <p:cNvPr id="21508" name="Picture 4" descr="http://apharmacytechnicianschool.com/wp-content/uploads/2012/04/27.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857232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7656"/>
          </a:xfrm>
        </p:spPr>
        <p:txBody>
          <a:bodyPr>
            <a:no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земляника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одержимое 20"/>
          <p:cNvSpPr>
            <a:spLocks noGrp="1"/>
          </p:cNvSpPr>
          <p:nvPr>
            <p:ph idx="1"/>
          </p:nvPr>
        </p:nvSpPr>
        <p:spPr>
          <a:xfrm>
            <a:off x="2857488" y="1000108"/>
            <a:ext cx="1143008" cy="42148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уга 3"/>
          <p:cNvSpPr/>
          <p:nvPr/>
        </p:nvSpPr>
        <p:spPr>
          <a:xfrm>
            <a:off x="500034" y="2000240"/>
            <a:ext cx="1643074" cy="914400"/>
          </a:xfrm>
          <a:prstGeom prst="arc">
            <a:avLst>
              <a:gd name="adj1" fmla="val 543886"/>
              <a:gd name="adj2" fmla="val 10229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>
            <a:off x="2357422" y="2143116"/>
            <a:ext cx="1214446" cy="785818"/>
          </a:xfrm>
          <a:prstGeom prst="arc">
            <a:avLst>
              <a:gd name="adj1" fmla="val 481413"/>
              <a:gd name="adj2" fmla="val 10229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>
            <a:off x="5000628" y="2285992"/>
            <a:ext cx="1143008" cy="642942"/>
          </a:xfrm>
          <a:prstGeom prst="arc">
            <a:avLst>
              <a:gd name="adj1" fmla="val 543886"/>
              <a:gd name="adj2" fmla="val 10229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3643306" y="2143116"/>
            <a:ext cx="1214446" cy="785818"/>
          </a:xfrm>
          <a:prstGeom prst="arc">
            <a:avLst>
              <a:gd name="adj1" fmla="val 543886"/>
              <a:gd name="adj2" fmla="val 10229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4643438" y="1000108"/>
            <a:ext cx="500066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 descr="http://f4.foto.rambler.ru/preview/r/500x375/460aea24-a520-729d-31c0-7de0948370d3/%D0%9B%D0%B5%D1%81%D0%BD%D0%B0%D1%8F_%D0%B7%D0%B5%D0%BC%D0%BB%D1%8F%D0%BD%D0%B8%D0%BA%D0%B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81500" y="3286125"/>
            <a:ext cx="4762500" cy="3571875"/>
          </a:xfrm>
          <a:prstGeom prst="rect">
            <a:avLst/>
          </a:prstGeom>
          <a:noFill/>
        </p:spPr>
      </p:pic>
      <p:pic>
        <p:nvPicPr>
          <p:cNvPr id="22534" name="Picture 6" descr="http://www.tasteofthesouthmagazine.com/images/fresh_pickings/strawberrie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767" y="214287"/>
            <a:ext cx="5766993" cy="5286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build="p"/>
      <p:bldP spid="4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Словарный диктант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186238" cy="485475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С..</a:t>
            </a:r>
            <a:r>
              <a:rPr lang="ru-RU" sz="14400" dirty="0" err="1" smtClean="0">
                <a:latin typeface="Times New Roman" pitchFamily="18" charset="0"/>
                <a:cs typeface="Times New Roman" pitchFamily="18" charset="0"/>
              </a:rPr>
              <a:t>итать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р..</a:t>
            </a:r>
            <a:r>
              <a:rPr lang="ru-RU" sz="14400" dirty="0" err="1" smtClean="0">
                <a:latin typeface="Times New Roman" pitchFamily="18" charset="0"/>
                <a:cs typeface="Times New Roman" pitchFamily="18" charset="0"/>
              </a:rPr>
              <a:t>шать</a:t>
            </a:r>
            <a:endParaRPr lang="ru-RU" sz="1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400" dirty="0" err="1" smtClean="0">
                <a:latin typeface="Times New Roman" pitchFamily="18" charset="0"/>
                <a:cs typeface="Times New Roman" pitchFamily="18" charset="0"/>
              </a:rPr>
              <a:t>пш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14400" dirty="0" err="1" smtClean="0">
                <a:latin typeface="Times New Roman" pitchFamily="18" charset="0"/>
                <a:cs typeface="Times New Roman" pitchFamily="18" charset="0"/>
              </a:rPr>
              <a:t>ница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к..</a:t>
            </a:r>
            <a:r>
              <a:rPr lang="ru-RU" sz="14400" dirty="0" err="1" smtClean="0">
                <a:latin typeface="Times New Roman" pitchFamily="18" charset="0"/>
                <a:cs typeface="Times New Roman" pitchFamily="18" charset="0"/>
              </a:rPr>
              <a:t>рабль</a:t>
            </a:r>
            <a:endParaRPr lang="ru-RU" sz="1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чел..век </a:t>
            </a:r>
          </a:p>
          <a:p>
            <a:pPr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д..</a:t>
            </a:r>
            <a:r>
              <a:rPr lang="ru-RU" sz="14400" dirty="0" err="1" smtClean="0">
                <a:latin typeface="Times New Roman" pitchFamily="18" charset="0"/>
                <a:cs typeface="Times New Roman" pitchFamily="18" charset="0"/>
              </a:rPr>
              <a:t>ревья</a:t>
            </a:r>
            <a:endParaRPr lang="ru-RU" sz="1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400" dirty="0" err="1" smtClean="0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14400" dirty="0" err="1" smtClean="0">
                <a:latin typeface="Times New Roman" pitchFamily="18" charset="0"/>
                <a:cs typeface="Times New Roman" pitchFamily="18" charset="0"/>
              </a:rPr>
              <a:t>ровье</a:t>
            </a:r>
            <a:endParaRPr lang="ru-RU" sz="1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14400" dirty="0" err="1" smtClean="0">
                <a:latin typeface="Times New Roman" pitchFamily="18" charset="0"/>
                <a:cs typeface="Times New Roman" pitchFamily="18" charset="0"/>
              </a:rPr>
              <a:t>птека</a:t>
            </a:r>
            <a:endParaRPr lang="ru-RU" sz="1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400" dirty="0" err="1" smtClean="0">
                <a:latin typeface="Times New Roman" pitchFamily="18" charset="0"/>
                <a:cs typeface="Times New Roman" pitchFamily="18" charset="0"/>
              </a:rPr>
              <a:t>зе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..мл..</a:t>
            </a:r>
            <a:r>
              <a:rPr lang="ru-RU" sz="14400" dirty="0" err="1" smtClean="0">
                <a:latin typeface="Times New Roman" pitchFamily="18" charset="0"/>
                <a:cs typeface="Times New Roman" pitchFamily="18" charset="0"/>
              </a:rPr>
              <a:t>ника</a:t>
            </a:r>
            <a:endParaRPr lang="ru-RU" sz="1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/>
              <a:t> </a:t>
            </a:r>
          </a:p>
          <a:p>
            <a:pPr>
              <a:buNone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4038600" cy="485475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итать  </a:t>
            </a:r>
          </a:p>
          <a:p>
            <a:pPr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шать</a:t>
            </a:r>
          </a:p>
          <a:p>
            <a:pPr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пш</a:t>
            </a:r>
            <a:r>
              <a:rPr lang="ru-RU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ница </a:t>
            </a:r>
          </a:p>
          <a:p>
            <a:pPr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рабль</a:t>
            </a:r>
          </a:p>
          <a:p>
            <a:pPr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ru-RU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век </a:t>
            </a:r>
          </a:p>
          <a:p>
            <a:pPr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ревья</a:t>
            </a:r>
          </a:p>
          <a:p>
            <a:pPr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ровье</a:t>
            </a:r>
          </a:p>
          <a:p>
            <a:pPr>
              <a:buNone/>
            </a:pPr>
            <a:r>
              <a:rPr lang="ru-RU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птека</a:t>
            </a:r>
          </a:p>
          <a:p>
            <a:pPr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мл</a:t>
            </a:r>
            <a:r>
              <a:rPr lang="ru-RU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ника</a:t>
            </a:r>
          </a:p>
          <a:p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5822165" y="1464455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5607851" y="2035959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5965041" y="367903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5536413" y="4250537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5679289" y="475060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5536413" y="5322107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6250793" y="582217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5464975" y="3107529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Незнайка отгадывает загад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0" y="1500174"/>
            <a:ext cx="4071966" cy="4857784"/>
          </a:xfrm>
          <a:prstGeom prst="rect">
            <a:avLst/>
          </a:prstGeom>
          <a:noFill/>
        </p:spPr>
      </p:pic>
      <p:pic>
        <p:nvPicPr>
          <p:cNvPr id="1028" name="Picture 4" descr="http://www.gamer.ru/system/attached_images/images/000/137/930/original/phcc7A1OgX.jpg?12643596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500174"/>
            <a:ext cx="37719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21431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Коллективное посещение чего-либо - музея, достопримечательного места, выставки и т.п. - с научной, образовательной или увеселительной целью.</a:t>
            </a:r>
            <a:br>
              <a:rPr lang="ru-RU" sz="2400" dirty="0" smtClean="0"/>
            </a:br>
            <a:r>
              <a:rPr lang="ru-RU" sz="2400" dirty="0" smtClean="0"/>
              <a:t> Показ, объяснение и т.п. в процессе такого посещения.</a:t>
            </a:r>
            <a:br>
              <a:rPr lang="ru-RU" sz="24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2071679"/>
            <a:ext cx="6972320" cy="1857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экскурсия</a:t>
            </a:r>
            <a:endParaRPr lang="ru-RU" sz="1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28596" y="2071677"/>
            <a:ext cx="785818" cy="42832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1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xn--1274-43d3dhx2g.xn--p1ai/official/news_photo/2011/IMG_05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401836"/>
            <a:ext cx="4000528" cy="4456164"/>
          </a:xfrm>
          <a:prstGeom prst="rect">
            <a:avLst/>
          </a:prstGeom>
          <a:noFill/>
        </p:spPr>
      </p:pic>
      <p:pic>
        <p:nvPicPr>
          <p:cNvPr id="24580" name="Picture 4" descr="http://hott174.ru/pics/uploads/otzivi/china/Ch_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3500440"/>
            <a:ext cx="3357554" cy="3357560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3143240" y="2214554"/>
            <a:ext cx="428628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http://hott174.ru/pics/uploads/otzivi/china/Ch_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428868"/>
            <a:ext cx="4429124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9094"/>
          </a:xfrm>
        </p:spPr>
        <p:txBody>
          <a:bodyPr>
            <a:noAutofit/>
          </a:bodyPr>
          <a:lstStyle/>
          <a:p>
            <a:pPr algn="ctr"/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берег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0" y="4071942"/>
            <a:ext cx="3071802" cy="27860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узкая полоса взаимодействия между сушей и водоёмом (морем, озером, рекой …)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000628" y="1071546"/>
            <a:ext cx="1000132" cy="52833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4107653" y="1250141"/>
            <a:ext cx="428628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2" name="Picture 2" descr="http://www.infokart.ru/wp-content/uploads/2011/01/baza_otdiha_visokij_bereg_belaru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2" y="2928934"/>
            <a:ext cx="4929190" cy="3696893"/>
          </a:xfrm>
          <a:prstGeom prst="rect">
            <a:avLst/>
          </a:prstGeom>
          <a:noFill/>
        </p:spPr>
      </p:pic>
      <p:pic>
        <p:nvPicPr>
          <p:cNvPr id="25604" name="Picture 4" descr="http://www.spletnik.ru/img/__post/a4/port_douglas_4mile_beach_53d98212b1cc3c0995d885c4474c98b8_586_a4ebb41dd3991786b2d63438efb526fb_6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214290"/>
            <a:ext cx="5072098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96218"/>
          </a:xfrm>
        </p:spPr>
        <p:txBody>
          <a:bodyPr>
            <a:no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обед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857232"/>
            <a:ext cx="785818" cy="1785950"/>
          </a:xfrm>
        </p:spPr>
        <p:txBody>
          <a:bodyPr/>
          <a:lstStyle/>
          <a:p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2214546" y="928670"/>
            <a:ext cx="1071570" cy="1585931"/>
          </a:xfrm>
        </p:spPr>
        <p:txBody>
          <a:bodyPr>
            <a:noAutofit/>
          </a:bodyPr>
          <a:lstStyle/>
          <a:p>
            <a:r>
              <a:rPr lang="ru-RU" sz="10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1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4143380"/>
            <a:ext cx="3328982" cy="22169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Приём пищи, обычно в середине дня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3786190"/>
            <a:ext cx="4041775" cy="22860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бед- 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обеды, обедать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643702" y="5214950"/>
            <a:ext cx="357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643702" y="5929330"/>
            <a:ext cx="357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929454" y="4500570"/>
            <a:ext cx="357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6786578" y="3786190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2035951" y="964389"/>
            <a:ext cx="500066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5-y.net/wp-content/uploads/2012/07/%D0%A7%D1%82%D0%BE-%D0%BF%D1%80%D0%B8%D0%B3%D0%BE%D1%82%D0%BE%D0%B2%D0%B8%D1%82%D1%8C-%D0%BD%D0%B0-%D0%BE%D0%B1%D0%B5%D0%B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5715001" cy="3800476"/>
          </a:xfrm>
          <a:prstGeom prst="rect">
            <a:avLst/>
          </a:prstGeom>
          <a:noFill/>
        </p:spPr>
      </p:pic>
      <p:pic>
        <p:nvPicPr>
          <p:cNvPr id="1028" name="Picture 4" descr="http://www.novosel.ru/i/5139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0" y="3214686"/>
            <a:ext cx="4857750" cy="3643313"/>
          </a:xfrm>
          <a:prstGeom prst="rect">
            <a:avLst/>
          </a:prstGeom>
          <a:noFill/>
        </p:spPr>
      </p:pic>
      <p:pic>
        <p:nvPicPr>
          <p:cNvPr id="1032" name="Picture 8" descr="http://kak-prigotovit-edu.ru/wp-content/uploads/2011/07/beaver_eate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1000108"/>
            <a:ext cx="3128730" cy="2459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653474"/>
          </a:xfrm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автобус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28662" y="1785926"/>
            <a:ext cx="928694" cy="33575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2428860" y="1785926"/>
            <a:ext cx="571504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 descr="http://www.kubtransport.info/photos/n1058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3143248"/>
            <a:ext cx="4571999" cy="3429000"/>
          </a:xfrm>
          <a:prstGeom prst="rect">
            <a:avLst/>
          </a:prstGeom>
          <a:noFill/>
        </p:spPr>
      </p:pic>
      <p:pic>
        <p:nvPicPr>
          <p:cNvPr id="26628" name="Picture 4" descr="http://news.medill.northwestern.edu/uploadedImages/News/Chicago/Images/Business/Bu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4122517"/>
            <a:ext cx="4107142" cy="2735483"/>
          </a:xfrm>
          <a:prstGeom prst="rect">
            <a:avLst/>
          </a:prstGeom>
          <a:noFill/>
        </p:spPr>
      </p:pic>
      <p:pic>
        <p:nvPicPr>
          <p:cNvPr id="26630" name="Picture 6" descr="http://www.coronagroup.ru/files/catalog/catalog_96f0386d2b4fe9b59482ad52f11757c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687340"/>
            <a:ext cx="8643998" cy="5956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96152"/>
          </a:xfrm>
        </p:spPr>
        <p:txBody>
          <a:bodyPr>
            <a:noAutofit/>
          </a:bodyPr>
          <a:lstStyle/>
          <a:p>
            <a:pPr algn="ctr"/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билет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357430"/>
            <a:ext cx="3428992" cy="450057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 документ, удостоверяющий право на посещение платного мероприятия или получение платной услуги (напр. возможности проезда на общественном транспорте).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68" y="571480"/>
            <a:ext cx="1071570" cy="285752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5250661" y="607199"/>
            <a:ext cx="428628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images01.olx.ru/ui/5/58/09/1270576714_86254909_1---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64359" y="5000636"/>
            <a:ext cx="2179641" cy="1583292"/>
          </a:xfrm>
          <a:prstGeom prst="rect">
            <a:avLst/>
          </a:prstGeom>
          <a:noFill/>
        </p:spPr>
      </p:pic>
      <p:pic>
        <p:nvPicPr>
          <p:cNvPr id="1028" name="Picture 4" descr="http://www.samolety-poezda.ru/data/info/15/ticket1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3000372"/>
            <a:ext cx="4786314" cy="1992816"/>
          </a:xfrm>
          <a:prstGeom prst="rect">
            <a:avLst/>
          </a:prstGeom>
          <a:noFill/>
        </p:spPr>
      </p:pic>
      <p:pic>
        <p:nvPicPr>
          <p:cNvPr id="1030" name="Picture 6" descr="http://100biletoff.ru/t/4/1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4929198"/>
            <a:ext cx="2375982" cy="1714488"/>
          </a:xfrm>
          <a:prstGeom prst="rect">
            <a:avLst/>
          </a:prstGeom>
          <a:noFill/>
        </p:spPr>
      </p:pic>
      <p:pic>
        <p:nvPicPr>
          <p:cNvPr id="1032" name="Picture 8" descr="http://makler-blog.ru/wp-content/uploads/2011/05/bilety-v-cirk-kobzov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02" y="0"/>
            <a:ext cx="5714980" cy="2902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571636"/>
          </a:xfrm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ястреб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786050" y="1071546"/>
            <a:ext cx="642942" cy="1857388"/>
          </a:xfrm>
        </p:spPr>
        <p:txBody>
          <a:bodyPr/>
          <a:lstStyle/>
          <a:p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3357555" y="785794"/>
            <a:ext cx="785817" cy="2500330"/>
          </a:xfrm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10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0" y="3643314"/>
            <a:ext cx="4786314" cy="27170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b="1" dirty="0" smtClean="0"/>
              <a:t>.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 Хищная птица с коротким крючковатым клювом и длинными острыми когтями</a:t>
            </a:r>
            <a:endParaRPr lang="ru-RU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5643570" y="3643314"/>
            <a:ext cx="3043230" cy="27170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Ястр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 - ястребы, ястребиный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6179355" y="3107529"/>
            <a:ext cx="28575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072330" y="4214818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000892" y="4714884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000892" y="5286388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714348" y="1357298"/>
            <a:ext cx="428628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0" name="Picture 4" descr="http://birdsflight.com/wp-content/uploads/2012/03/hawk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928670"/>
            <a:ext cx="4597054" cy="2557998"/>
          </a:xfrm>
          <a:prstGeom prst="rect">
            <a:avLst/>
          </a:prstGeom>
          <a:noFill/>
        </p:spPr>
      </p:pic>
      <p:pic>
        <p:nvPicPr>
          <p:cNvPr id="29702" name="Picture 6" descr="Haw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928669"/>
            <a:ext cx="4071934" cy="5853405"/>
          </a:xfrm>
          <a:prstGeom prst="rect">
            <a:avLst/>
          </a:prstGeom>
          <a:noFill/>
        </p:spPr>
      </p:pic>
      <p:pic>
        <p:nvPicPr>
          <p:cNvPr id="29704" name="Picture 8" descr="http://upload.wikimedia.org/wikipedia/commons/e/e1/Male_-_black_phase_-_short_tail_hawk_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1000108"/>
            <a:ext cx="365762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6538930" cy="1828800"/>
          </a:xfrm>
        </p:spPr>
        <p:txBody>
          <a:bodyPr>
            <a:noAutofit/>
          </a:bodyPr>
          <a:lstStyle/>
          <a:p>
            <a:r>
              <a:rPr lang="ru-RU" sz="1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Считать</a:t>
            </a:r>
            <a:endParaRPr lang="ru-RU" sz="1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1643050"/>
            <a:ext cx="1214446" cy="4071966"/>
          </a:xfrm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   </a:t>
            </a:r>
            <a:endParaRPr lang="ru-RU" sz="1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5322099" y="1750207"/>
            <a:ext cx="500066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http://www.tigrulki.ru/wp-content/uploads/2011/04/%D1%81%D1%87%D0%B8%D1%82%D0%B0%D1%82%D1%8C-300x26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928670"/>
            <a:ext cx="564360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sozidaya.ru/wp-content/uploads/2011/03/child-coun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571876"/>
            <a:ext cx="2786082" cy="3048001"/>
          </a:xfrm>
          <a:prstGeom prst="rect">
            <a:avLst/>
          </a:prstGeom>
          <a:noFill/>
        </p:spPr>
      </p:pic>
      <p:pic>
        <p:nvPicPr>
          <p:cNvPr id="13316" name="Picture 4" descr="http://xvatit.com/upload/iblock/a46/a462b44fc5f1f1f0002cc13ce8593c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5940" y="928670"/>
            <a:ext cx="2673539" cy="2428892"/>
          </a:xfrm>
          <a:prstGeom prst="rect">
            <a:avLst/>
          </a:prstGeom>
          <a:noFill/>
        </p:spPr>
      </p:pic>
      <p:sp>
        <p:nvSpPr>
          <p:cNvPr id="8" name="Дуга 7"/>
          <p:cNvSpPr/>
          <p:nvPr/>
        </p:nvSpPr>
        <p:spPr>
          <a:xfrm>
            <a:off x="2643174" y="2643182"/>
            <a:ext cx="1785950" cy="914400"/>
          </a:xfrm>
          <a:prstGeom prst="arc">
            <a:avLst>
              <a:gd name="adj1" fmla="val 505622"/>
              <a:gd name="adj2" fmla="val 1044563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5000628" y="2643182"/>
            <a:ext cx="1785950" cy="914400"/>
          </a:xfrm>
          <a:prstGeom prst="arc">
            <a:avLst>
              <a:gd name="adj1" fmla="val 505622"/>
              <a:gd name="adj2" fmla="val 1044563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704088"/>
            <a:ext cx="6357982" cy="2653474"/>
          </a:xfrm>
        </p:spPr>
        <p:txBody>
          <a:bodyPr>
            <a:no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решать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1785926"/>
            <a:ext cx="1071570" cy="45386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1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4393405" y="1893083"/>
            <a:ext cx="571504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http://www.klass39.ru/wp-content/uploads/2011/05/zadac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1" y="785795"/>
            <a:ext cx="7478097" cy="5857916"/>
          </a:xfrm>
          <a:prstGeom prst="rect">
            <a:avLst/>
          </a:prstGeom>
          <a:noFill/>
        </p:spPr>
      </p:pic>
      <p:pic>
        <p:nvPicPr>
          <p:cNvPr id="14344" name="Picture 8" descr="http://birdgirl.org/uploads/posts/2012-02/1329391838_ccb40a6b8d4f99c970a95a2489a_pre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857628"/>
            <a:ext cx="3286147" cy="2786082"/>
          </a:xfrm>
          <a:prstGeom prst="rect">
            <a:avLst/>
          </a:prstGeom>
          <a:noFill/>
        </p:spPr>
      </p:pic>
      <p:sp>
        <p:nvSpPr>
          <p:cNvPr id="7" name="Дуга 6"/>
          <p:cNvSpPr/>
          <p:nvPr/>
        </p:nvSpPr>
        <p:spPr>
          <a:xfrm>
            <a:off x="2000232" y="3143248"/>
            <a:ext cx="1271590" cy="500066"/>
          </a:xfrm>
          <a:prstGeom prst="arc">
            <a:avLst>
              <a:gd name="adj1" fmla="val 21590189"/>
              <a:gd name="adj2" fmla="val 1063491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3500430" y="3143248"/>
            <a:ext cx="2057408" cy="500066"/>
          </a:xfrm>
          <a:prstGeom prst="arc">
            <a:avLst>
              <a:gd name="adj1" fmla="val 21590189"/>
              <a:gd name="adj2" fmla="val 1063491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643074"/>
          </a:xfrm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142984"/>
            <a:ext cx="857256" cy="1928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3464711" y="1321579"/>
            <a:ext cx="357190" cy="28575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Эмоциональный школьник с восторгом стоит у доски, решив примеры сложен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1857364"/>
            <a:ext cx="2667000" cy="452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58204" cy="2143140"/>
          </a:xfrm>
        </p:spPr>
        <p:txBody>
          <a:bodyPr>
            <a:noAutofit/>
          </a:bodyPr>
          <a:lstStyle/>
          <a:p>
            <a:pPr algn="ctr"/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пшеница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714744" y="1643050"/>
            <a:ext cx="857256" cy="3000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5322099" y="1678769"/>
            <a:ext cx="42862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Дуга 10"/>
          <p:cNvSpPr/>
          <p:nvPr/>
        </p:nvSpPr>
        <p:spPr>
          <a:xfrm>
            <a:off x="2214546" y="2786058"/>
            <a:ext cx="2071702" cy="571504"/>
          </a:xfrm>
          <a:prstGeom prst="arc">
            <a:avLst>
              <a:gd name="adj1" fmla="val 418855"/>
              <a:gd name="adj2" fmla="val 1067725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>
            <a:off x="5786446" y="2928934"/>
            <a:ext cx="1214446" cy="428628"/>
          </a:xfrm>
          <a:prstGeom prst="arc">
            <a:avLst>
              <a:gd name="adj1" fmla="val 418855"/>
              <a:gd name="adj2" fmla="val 1067725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>
            <a:off x="4510086" y="2928934"/>
            <a:ext cx="1214446" cy="428628"/>
          </a:xfrm>
          <a:prstGeom prst="arc">
            <a:avLst>
              <a:gd name="adj1" fmla="val 418855"/>
              <a:gd name="adj2" fmla="val 1067725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http://pixelbrush.ru/uploads/posts/2011-04/1303189818_kopiya-risunok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214291"/>
            <a:ext cx="5786478" cy="6429420"/>
          </a:xfrm>
          <a:prstGeom prst="rect">
            <a:avLst/>
          </a:prstGeom>
          <a:noFill/>
        </p:spPr>
      </p:pic>
      <p:pic>
        <p:nvPicPr>
          <p:cNvPr id="16388" name="Picture 4" descr="http://www.agroacadem.ru/wp-content/uploads/2012/02/63199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290" y="4429108"/>
            <a:ext cx="321471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2010532"/>
          </a:xfrm>
        </p:spPr>
        <p:txBody>
          <a:bodyPr>
            <a:no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корабль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142984"/>
            <a:ext cx="1285884" cy="2643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уга 3"/>
          <p:cNvSpPr/>
          <p:nvPr/>
        </p:nvSpPr>
        <p:spPr>
          <a:xfrm>
            <a:off x="1714480" y="2285992"/>
            <a:ext cx="2714644" cy="714380"/>
          </a:xfrm>
          <a:prstGeom prst="arc">
            <a:avLst>
              <a:gd name="adj1" fmla="val 39281"/>
              <a:gd name="adj2" fmla="val 107683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>
            <a:off x="357158" y="2428868"/>
            <a:ext cx="1285884" cy="428628"/>
          </a:xfrm>
          <a:prstGeom prst="arc">
            <a:avLst>
              <a:gd name="adj1" fmla="val 345389"/>
              <a:gd name="adj2" fmla="val 104815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2607455" y="892951"/>
            <a:ext cx="642942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t3.gstatic.com/images?q=tbn:ANd9GcR8MIdJMvEyPeqLZ6TYpkMSLxehYPUgH3_BM9VvSDnZV6FvKc0ninRCvDlCY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12" y="1500174"/>
            <a:ext cx="2066925" cy="2219326"/>
          </a:xfrm>
          <a:prstGeom prst="rect">
            <a:avLst/>
          </a:prstGeom>
          <a:noFill/>
        </p:spPr>
      </p:pic>
      <p:pic>
        <p:nvPicPr>
          <p:cNvPr id="1028" name="Picture 4" descr="http://topsensation.ru/wp-content/uploads/1214834185_1-2.jpg?e83a2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4214818"/>
            <a:ext cx="3100701" cy="2143116"/>
          </a:xfrm>
          <a:prstGeom prst="rect">
            <a:avLst/>
          </a:prstGeom>
          <a:noFill/>
        </p:spPr>
      </p:pic>
      <p:pic>
        <p:nvPicPr>
          <p:cNvPr id="1030" name="Picture 6" descr="http://xlegio.ru/netcat_files/Image/fleet/09-etruscanvesse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3786190"/>
            <a:ext cx="2786082" cy="2608836"/>
          </a:xfrm>
          <a:prstGeom prst="rect">
            <a:avLst/>
          </a:prstGeom>
          <a:noFill/>
        </p:spPr>
      </p:pic>
      <p:pic>
        <p:nvPicPr>
          <p:cNvPr id="1032" name="Picture 8" descr="http://myavatarclub.ru/wp-content/uploads/2010/10/kosmicheskij-korabl-nad-pandoroj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4214818"/>
            <a:ext cx="2143140" cy="2214578"/>
          </a:xfrm>
          <a:prstGeom prst="rect">
            <a:avLst/>
          </a:prstGeom>
          <a:noFill/>
        </p:spPr>
      </p:pic>
      <p:pic>
        <p:nvPicPr>
          <p:cNvPr id="1034" name="Picture 10" descr="http://sailing-ships.ru/wp-content/gallery/discover/bounty-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357167"/>
            <a:ext cx="8838243" cy="6215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1939094"/>
          </a:xfrm>
        </p:spPr>
        <p:txBody>
          <a:bodyPr>
            <a:noAutofit/>
          </a:bodyPr>
          <a:lstStyle/>
          <a:p>
            <a:pPr algn="ctr"/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1071546"/>
            <a:ext cx="3000396" cy="52530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  о 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уга 3"/>
          <p:cNvSpPr/>
          <p:nvPr/>
        </p:nvSpPr>
        <p:spPr>
          <a:xfrm>
            <a:off x="2643174" y="2285992"/>
            <a:ext cx="914400" cy="428628"/>
          </a:xfrm>
          <a:prstGeom prst="arc">
            <a:avLst>
              <a:gd name="adj1" fmla="val 444678"/>
              <a:gd name="adj2" fmla="val 104195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>
            <a:off x="5072066" y="2357430"/>
            <a:ext cx="1571636" cy="357190"/>
          </a:xfrm>
          <a:prstGeom prst="arc">
            <a:avLst>
              <a:gd name="adj1" fmla="val 21549366"/>
              <a:gd name="adj2" fmla="val 104195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>
            <a:off x="3857620" y="2285992"/>
            <a:ext cx="914400" cy="428628"/>
          </a:xfrm>
          <a:prstGeom prst="arc">
            <a:avLst>
              <a:gd name="adj1" fmla="val 444678"/>
              <a:gd name="adj2" fmla="val 104195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5857884" y="1000108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http://t0.gstatic.com/images?q=tbn:ANd9GcT1TC_nr8oWkpnL7AxJ72zD_Ibeof-FUyr5JY9d0sKlBwnm_gT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496" y="2857496"/>
            <a:ext cx="4572032" cy="3643338"/>
          </a:xfrm>
          <a:prstGeom prst="rect">
            <a:avLst/>
          </a:prstGeom>
          <a:noFill/>
        </p:spPr>
      </p:pic>
      <p:pic>
        <p:nvPicPr>
          <p:cNvPr id="18436" name="Picture 4" descr="http://basik.ru/images/3790/shor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6996" y="637173"/>
            <a:ext cx="7945532" cy="5863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96218"/>
          </a:xfrm>
        </p:spPr>
        <p:txBody>
          <a:bodyPr>
            <a:no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деревня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928671"/>
            <a:ext cx="714380" cy="2857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3643313"/>
            <a:ext cx="4038600" cy="2711611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2571736" y="857232"/>
            <a:ext cx="500066" cy="35719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www.vainamoinen.ru/wp-content/uploads/2010/11/q_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5" y="2571745"/>
            <a:ext cx="5500693" cy="4125520"/>
          </a:xfrm>
          <a:prstGeom prst="rect">
            <a:avLst/>
          </a:prstGeom>
          <a:noFill/>
        </p:spPr>
      </p:pic>
      <p:pic>
        <p:nvPicPr>
          <p:cNvPr id="8196" name="Picture 4" descr="http://pics.livejournal.com/levkonoe/pic/007eq7z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57166"/>
            <a:ext cx="8572528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582036"/>
          </a:xfrm>
        </p:spPr>
        <p:txBody>
          <a:bodyPr>
            <a:no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деревья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714488"/>
            <a:ext cx="785818" cy="3286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уга 3"/>
          <p:cNvSpPr/>
          <p:nvPr/>
        </p:nvSpPr>
        <p:spPr>
          <a:xfrm>
            <a:off x="285720" y="2714620"/>
            <a:ext cx="1285884" cy="914400"/>
          </a:xfrm>
          <a:prstGeom prst="arc">
            <a:avLst>
              <a:gd name="adj1" fmla="val 809488"/>
              <a:gd name="adj2" fmla="val 98967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>
            <a:off x="1571604" y="2714620"/>
            <a:ext cx="1285884" cy="914400"/>
          </a:xfrm>
          <a:prstGeom prst="arc">
            <a:avLst>
              <a:gd name="adj1" fmla="val 809488"/>
              <a:gd name="adj2" fmla="val 98967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>
            <a:off x="3143240" y="2714620"/>
            <a:ext cx="1285884" cy="914400"/>
          </a:xfrm>
          <a:prstGeom prst="arc">
            <a:avLst>
              <a:gd name="adj1" fmla="val 809488"/>
              <a:gd name="adj2" fmla="val 98967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2750331" y="1607331"/>
            <a:ext cx="500066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http://www.rulez-t.info/uploads/posts/2009-09/1252583590_1252522369_1252452625_1252452405_55271221_d38afb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4357694"/>
            <a:ext cx="2945636" cy="2205019"/>
          </a:xfrm>
          <a:prstGeom prst="rect">
            <a:avLst/>
          </a:prstGeom>
          <a:noFill/>
        </p:spPr>
      </p:pic>
      <p:pic>
        <p:nvPicPr>
          <p:cNvPr id="19460" name="Picture 4" descr="http://www.saitzemli.ru/marks/plants/oldtrees/photo/baobab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1000108"/>
            <a:ext cx="2358414" cy="3071834"/>
          </a:xfrm>
          <a:prstGeom prst="rect">
            <a:avLst/>
          </a:prstGeom>
          <a:noFill/>
        </p:spPr>
      </p:pic>
      <p:pic>
        <p:nvPicPr>
          <p:cNvPr id="19462" name="Picture 6" descr="http://t2.gstatic.com/images?q=tbn:ANd9GcQr-_PY23qiH8KP3eb45J4uVOTeNy7HChudl6-ejX6P8E0zAM0JZKt3QsLK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786322"/>
            <a:ext cx="2647950" cy="1724025"/>
          </a:xfrm>
          <a:prstGeom prst="rect">
            <a:avLst/>
          </a:prstGeom>
          <a:noFill/>
        </p:spPr>
      </p:pic>
      <p:pic>
        <p:nvPicPr>
          <p:cNvPr id="19464" name="Picture 8" descr="сакура, вишня, весна, цветение, забор, луг, цветы, дерево, деревья, поляна, день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8926" y="3714752"/>
            <a:ext cx="2739647" cy="2857520"/>
          </a:xfrm>
          <a:prstGeom prst="rect">
            <a:avLst/>
          </a:prstGeom>
          <a:noFill/>
        </p:spPr>
      </p:pic>
      <p:pic>
        <p:nvPicPr>
          <p:cNvPr id="19466" name="Picture 10" descr="http://baby-scool.narod.ru/media/img/zagadki/les_bo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9968" y="852441"/>
            <a:ext cx="8556874" cy="5791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</TotalTime>
  <Words>96</Words>
  <Application>Microsoft Office PowerPoint</Application>
  <PresentationFormat>Экран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Словарные слова  4 класс</vt:lpstr>
      <vt:lpstr>Считать</vt:lpstr>
      <vt:lpstr>решать</vt:lpstr>
      <vt:lpstr>пример</vt:lpstr>
      <vt:lpstr>пшеница</vt:lpstr>
      <vt:lpstr>корабль</vt:lpstr>
      <vt:lpstr>человек</vt:lpstr>
      <vt:lpstr>деревня</vt:lpstr>
      <vt:lpstr>деревья</vt:lpstr>
      <vt:lpstr>здоровье</vt:lpstr>
      <vt:lpstr>аптека</vt:lpstr>
      <vt:lpstr>земляника</vt:lpstr>
      <vt:lpstr>Словарный диктант</vt:lpstr>
      <vt:lpstr> Коллективное посещение чего-либо - музея, достопримечательного места, выставки и т.п. - с научной, образовательной или увеселительной целью.  Показ, объяснение и т.п. в процессе такого посещения.    </vt:lpstr>
      <vt:lpstr> берег</vt:lpstr>
      <vt:lpstr>обед</vt:lpstr>
      <vt:lpstr>автобус</vt:lpstr>
      <vt:lpstr>билет</vt:lpstr>
      <vt:lpstr>ястреб</vt:lpstr>
      <vt:lpstr>Слайд 20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итать</dc:title>
  <dc:creator>Мама и Папа</dc:creator>
  <cp:lastModifiedBy>Мама</cp:lastModifiedBy>
  <cp:revision>181</cp:revision>
  <dcterms:created xsi:type="dcterms:W3CDTF">2012-07-31T07:26:39Z</dcterms:created>
  <dcterms:modified xsi:type="dcterms:W3CDTF">2014-10-19T15:50:15Z</dcterms:modified>
</cp:coreProperties>
</file>