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394B-6C0E-455C-B28F-509126A4603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E45B6-657B-457F-8CD4-99F49508F9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E45B6-657B-457F-8CD4-99F49508F98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1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8DB7-D467-4E53-8CC1-C41188D375B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E877-D185-47FB-83CB-841397CE75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I:\&#1092;&#1080;&#1079;&#1084;&#1080;&#1085;&#1091;&#1090;&#1082;&#1080;\Veselaya_detskaya_pesenka_-_SHnip-shnap..._(iPlayer.fm)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16496778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19877" y="857232"/>
            <a:ext cx="45042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Физминутка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Veselaya_detskaya_pesenka_-_SHnip-shnap...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000156"/>
            <a:ext cx="8229600" cy="5715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1"/>
            <a:ext cx="9144000" cy="6858000"/>
          </a:xfrm>
        </p:spPr>
      </p:pic>
      <p:pic>
        <p:nvPicPr>
          <p:cNvPr id="9218" name="Picture 2" descr="I:\оформление для презентаций\картинкидля презентаций\jivotniea-368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357298"/>
            <a:ext cx="3299441" cy="38957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642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0242" name="Picture 2" descr="I:\оформление для презентаций\картинкидля презентаций\sporta-112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799273"/>
            <a:ext cx="3862411" cy="473691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500090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231770"/>
            <a:ext cx="9144000" cy="6858000"/>
          </a:xfrm>
        </p:spPr>
      </p:pic>
      <p:pic>
        <p:nvPicPr>
          <p:cNvPr id="11266" name="Picture 2" descr="I:\оформление для презентаций\картинкидля презентаций\2c7115dcb325cbc1d3f186d50399c82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428736"/>
            <a:ext cx="3343296" cy="429930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406475" cy="7054857"/>
          </a:xfrm>
        </p:spPr>
      </p:pic>
      <p:pic>
        <p:nvPicPr>
          <p:cNvPr id="16386" name="Picture 2" descr="I:\оформление для презентаций\картинкидля презентаций\48103649_1251528232_07_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428868"/>
            <a:ext cx="4071965" cy="344550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428604"/>
            <a:ext cx="7884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Молодцы! Спасибо всем!</a:t>
            </a:r>
            <a:endParaRPr lang="ru-RU" sz="5400" b="1" cap="none" spc="0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1026" name="Picture 2" descr="I:\оформление для презентаций\картинкидля презентаций\796606407cb2d4efe937045b5298e54a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785926"/>
            <a:ext cx="3286145" cy="379732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051" name="Picture 3" descr="I:\оформление для презентаций\картинкидля презентаций\18f49a9f5ec8a70e5eb777af9c97d3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142984"/>
            <a:ext cx="3314720" cy="448868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388439" y="0"/>
            <a:ext cx="9532439" cy="7149329"/>
          </a:xfrm>
        </p:spPr>
      </p:pic>
      <p:pic>
        <p:nvPicPr>
          <p:cNvPr id="3074" name="Picture 2" descr="I:\оформление для презентаций\картинкидля презентаций\a07a0088297ffe9971272963f103c8aa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928934"/>
            <a:ext cx="8079487" cy="343378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4099" name="Picture 3" descr="I:\оформление для презентаций\картинкидля презентаций\ludia-231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714488"/>
            <a:ext cx="3224232" cy="372671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8000"/>
          </a:xfrm>
        </p:spPr>
      </p:pic>
      <p:pic>
        <p:nvPicPr>
          <p:cNvPr id="5122" name="Picture 2" descr="I:\оформление для презентаций\картинкидля презентаций\detia-72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000240"/>
            <a:ext cx="5318162" cy="368180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14338"/>
            <a:ext cx="8229600" cy="2143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60334"/>
            <a:ext cx="9144000" cy="6858001"/>
          </a:xfrm>
        </p:spPr>
      </p:pic>
      <p:pic>
        <p:nvPicPr>
          <p:cNvPr id="6146" name="Picture 2" descr="I:\оформление для презентаций\картинкидля презентаций\koshkia-124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94794"/>
            <a:ext cx="3362343" cy="374088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42966"/>
            <a:ext cx="82296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</p:spPr>
      </p:pic>
      <p:pic>
        <p:nvPicPr>
          <p:cNvPr id="7170" name="Picture 2" descr="I:\оформление для презентаций\картинкидля презентаций\ant_dumbbells_ha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714488"/>
            <a:ext cx="2928958" cy="411700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14404"/>
            <a:ext cx="82296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16496778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2734"/>
            <a:ext cx="9160977" cy="6870734"/>
          </a:xfrm>
        </p:spPr>
      </p:pic>
      <p:pic>
        <p:nvPicPr>
          <p:cNvPr id="8194" name="Picture 2" descr="I:\оформление для презентаций\картинкидля презентаций\d30d9eba7f48267ef56e56db584ef4e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285860"/>
            <a:ext cx="3448067" cy="41892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19</Words>
  <Application>Microsoft Office PowerPoint</Application>
  <PresentationFormat>Экран (4:3)</PresentationFormat>
  <Paragraphs>15</Paragraphs>
  <Slides>13</Slides>
  <Notes>13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2014-10-08T17:14:35Z</dcterms:created>
  <dcterms:modified xsi:type="dcterms:W3CDTF">2014-10-08T18:09:29Z</dcterms:modified>
</cp:coreProperties>
</file>