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E5DDE6C-5557-4F3A-A76E-B54D18CEB618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130EE2-143D-4ECA-89D8-D0E0FF8A5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Yiruma%20-%20&#1056;&#1108;&#1057;&#1026;&#1056;&#176;&#1057;&#1027;&#1056;&#1105;&#1056;&#1030;&#1056;&#176;&#1057;&#1039;%20&#1056;&#1112;&#1057;&#1107;&#1056;&#183;&#1057;&#8249;&#1056;&#1108;&#1056;&#176;%20&#1056;&#177;&#1056;&#181;&#1056;&#183;%20&#1057;&#1027;&#1056;&#187;&#1056;&#1109;&#1056;&#1030;%20%20(audiopoisk.com).mp3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8062912" cy="302433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УПРАЖНЕНИЕ</a:t>
            </a:r>
            <a:br>
              <a:rPr lang="ru-RU" sz="5400" b="1" dirty="0" smtClean="0"/>
            </a:br>
            <a:r>
              <a:rPr lang="ru-RU" sz="5400" b="1" dirty="0" smtClean="0"/>
              <a:t> ДЛЯ </a:t>
            </a:r>
            <a:br>
              <a:rPr lang="ru-RU" sz="5400" b="1" dirty="0" smtClean="0"/>
            </a:br>
            <a:r>
              <a:rPr lang="ru-RU" sz="5400" b="1" dirty="0" smtClean="0"/>
              <a:t>ПЕДАГОГОВ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152128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ЗООПАРК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3KFCT4I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2880320" cy="21602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7" name="Picture 3" descr="C:\Users\User\Desktop\iQ7JPKKA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268760"/>
            <a:ext cx="3279998" cy="22363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 descr="C:\Users\User\Desktop\iZM074J6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509120"/>
            <a:ext cx="3131840" cy="23488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0" name="Picture 6" descr="C:\Users\User\Desktop\9d8a35a3a48f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500" y="4365104"/>
            <a:ext cx="2855978" cy="21419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1" name="Picture 7" descr="C:\Users\User\Desktop\i[8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2" y="3501008"/>
            <a:ext cx="2944744" cy="23042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Yiruma - РєСЂР°СЃРёРІР°СЏ РјСѓР·С‹РєР° Р±РµР· СЃР»РѕРІ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26051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544616"/>
          </a:xfrm>
        </p:spPr>
        <p:txBody>
          <a:bodyPr/>
          <a:lstStyle/>
          <a:p>
            <a:pPr algn="ctr"/>
            <a:r>
              <a:rPr lang="ru-RU" b="1" dirty="0" smtClean="0"/>
              <a:t>ДИРЕКТОР</a:t>
            </a:r>
          </a:p>
          <a:p>
            <a:pPr algn="ctr"/>
            <a:r>
              <a:rPr lang="ru-RU" b="1" dirty="0" smtClean="0"/>
              <a:t>ПЕДАГОГИ</a:t>
            </a:r>
          </a:p>
          <a:p>
            <a:pPr algn="ctr"/>
            <a:r>
              <a:rPr lang="ru-RU" b="1" dirty="0" smtClean="0"/>
              <a:t>РОДИТЕЛИ</a:t>
            </a:r>
          </a:p>
          <a:p>
            <a:pPr algn="ctr"/>
            <a:r>
              <a:rPr lang="ru-RU" b="1" dirty="0" smtClean="0"/>
              <a:t>ДЕТИ</a:t>
            </a:r>
          </a:p>
          <a:p>
            <a:pPr algn="ctr"/>
            <a:r>
              <a:rPr lang="ru-RU" b="1" dirty="0" smtClean="0"/>
              <a:t>СЕМЬЯ</a:t>
            </a:r>
            <a:endParaRPr lang="ru-RU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1464"/>
            <a:ext cx="6504384" cy="265348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x_6df85ee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5568618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</TotalTime>
  <Words>10</Words>
  <Application>Microsoft Office PowerPoint</Application>
  <PresentationFormat>Экран (4:3)</PresentationFormat>
  <Paragraphs>8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УПРАЖНЕНИЕ  ДЛЯ  ПЕДАГОГОВ</vt:lpstr>
      <vt:lpstr>ЗООПАРК</vt:lpstr>
      <vt:lpstr>Слайд 3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ЗООПАРК</dc:title>
  <dc:creator>User</dc:creator>
  <cp:lastModifiedBy>User</cp:lastModifiedBy>
  <cp:revision>8</cp:revision>
  <dcterms:created xsi:type="dcterms:W3CDTF">2014-08-22T12:17:23Z</dcterms:created>
  <dcterms:modified xsi:type="dcterms:W3CDTF">2014-08-25T14:03:15Z</dcterms:modified>
</cp:coreProperties>
</file>