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B8A626-5B60-4033-A1A5-E473D7B9D79C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3A88ED-B1EE-4720-8F2B-E0A438B50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499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93311-38EC-431A-97E9-7D8C5F63BCF8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0572-8AEA-4296-AA23-20CE24677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3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9A04A-78B4-4F8D-9655-579BE41E8554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67F5-81BA-49A4-AEE2-DAB5DCED3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13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037D-CF04-4651-AD3E-317F10825F0B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E298-D1F2-42FE-A1BD-41E415563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41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46DE-3ABF-4B1F-BCA2-26FE58AB7915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DA868-78A6-4C62-B144-8C9B673F7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8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0210-F33E-480F-99C8-9480E0CA5834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F599-2CCA-4400-BA51-FA475BD3B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7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75198-542B-48DA-B2B6-773ABF218EA7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7ED9-FEF0-42CC-B685-6B9D606C6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17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B630A-8F3B-4C48-8B94-90959AC007F3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5AEC-814F-4D1E-82FD-29263E059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28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C0B0-6F44-4CD7-95A0-3E564461BF7A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B451-F62A-4D10-96A0-CB0884711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3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5CF0C-DCF5-449F-81E9-CF0EF769E5E0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96FED-66C6-49E2-99A1-B3D72A88E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32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B5E1-E168-4909-90C0-17E9701ECE23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5C579-E1BB-4BAD-B3B9-DD83398B1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3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03DA-04B2-4E15-BE4A-B505224B93FB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330-97EC-4C26-8376-91579C613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B020A1-D54D-467C-A9A4-B54DFE562555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D437F-8787-4476-A012-98B2A1EF9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flipV="1">
            <a:off x="0" y="0"/>
            <a:ext cx="8001000" cy="6858000"/>
          </a:xfrm>
          <a:prstGeom prst="rtTriangle">
            <a:avLst/>
          </a:prstGeom>
          <a:blipFill dpi="0" rotWithShape="1">
            <a:blip r:embed="rId3">
              <a:alphaModFix amt="94000"/>
            </a:blip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60069" y="3071459"/>
            <a:ext cx="4783931" cy="378654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Правописание слов с буквосочетаниями </a:t>
            </a:r>
            <a:r>
              <a:rPr lang="ru-RU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чк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чн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щн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буквой мягкий знак.</a:t>
            </a:r>
            <a:endParaRPr lang="ru-RU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909618" flipH="1">
            <a:off x="3905228" y="-1812572"/>
            <a:ext cx="119129" cy="104831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20815945">
            <a:off x="2735263" y="2422525"/>
            <a:ext cx="1463675" cy="22463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endParaRPr lang="ru-RU" sz="1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 rot="20983810">
            <a:off x="760413" y="4186238"/>
            <a:ext cx="1481137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14000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0"/>
          <p:cNvSpPr txBox="1"/>
          <p:nvPr/>
        </p:nvSpPr>
        <p:spPr>
          <a:xfrm rot="20314623">
            <a:off x="5441950" y="633413"/>
            <a:ext cx="1474788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endParaRPr lang="ru-RU" sz="1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 rot="21443890">
            <a:off x="1550988" y="3532188"/>
            <a:ext cx="1474787" cy="22479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sz="1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 rot="20736033">
            <a:off x="2398713" y="2935288"/>
            <a:ext cx="148272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140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0"/>
          <p:cNvSpPr txBox="1"/>
          <p:nvPr/>
        </p:nvSpPr>
        <p:spPr>
          <a:xfrm rot="20803648">
            <a:off x="4019550" y="1535113"/>
            <a:ext cx="18065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sz="1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 rot="21292455">
            <a:off x="3668713" y="2128838"/>
            <a:ext cx="1382712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sz="1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 rot="21082940">
            <a:off x="4803775" y="1157288"/>
            <a:ext cx="13112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sz="1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3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8750"/>
            <a:ext cx="20288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0"/>
          <p:cNvSpPr txBox="1"/>
          <p:nvPr/>
        </p:nvSpPr>
        <p:spPr>
          <a:xfrm>
            <a:off x="6143625" y="0"/>
            <a:ext cx="1436688" cy="22463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sz="1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10"/>
          <p:cNvSpPr txBox="1"/>
          <p:nvPr/>
        </p:nvSpPr>
        <p:spPr>
          <a:xfrm rot="20983810">
            <a:off x="315913" y="601663"/>
            <a:ext cx="3508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10"/>
          <p:cNvSpPr txBox="1"/>
          <p:nvPr/>
        </p:nvSpPr>
        <p:spPr>
          <a:xfrm rot="21443890">
            <a:off x="936625" y="436563"/>
            <a:ext cx="3508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20736033">
            <a:off x="1397000" y="466725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10"/>
          <p:cNvSpPr txBox="1"/>
          <p:nvPr/>
        </p:nvSpPr>
        <p:spPr>
          <a:xfrm rot="20803648">
            <a:off x="2036763" y="682625"/>
            <a:ext cx="393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10"/>
          <p:cNvSpPr txBox="1"/>
          <p:nvPr/>
        </p:nvSpPr>
        <p:spPr>
          <a:xfrm rot="21082940">
            <a:off x="3168650" y="522288"/>
            <a:ext cx="3286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10"/>
          <p:cNvSpPr txBox="1"/>
          <p:nvPr/>
        </p:nvSpPr>
        <p:spPr>
          <a:xfrm rot="21292455">
            <a:off x="2587625" y="508000"/>
            <a:ext cx="1905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10"/>
          <p:cNvSpPr txBox="1"/>
          <p:nvPr/>
        </p:nvSpPr>
        <p:spPr>
          <a:xfrm>
            <a:off x="3578225" y="207963"/>
            <a:ext cx="563563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57938" y="0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7" grpId="0"/>
      <p:bldP spid="17" grpId="1"/>
      <p:bldP spid="13" grpId="0"/>
      <p:bldP spid="13" grpId="1"/>
      <p:bldP spid="10" grpId="0"/>
      <p:bldP spid="10" grpId="1"/>
      <p:bldP spid="15" grpId="0"/>
      <p:bldP spid="15" grpId="1"/>
      <p:bldP spid="14" grpId="0"/>
      <p:bldP spid="14" grpId="1"/>
      <p:bldP spid="16" grpId="0"/>
      <p:bldP spid="16" grpId="1"/>
      <p:bldP spid="18" grpId="0"/>
      <p:bldP spid="18" grpId="1"/>
      <p:bldP spid="41" grpId="0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 flipV="1">
            <a:off x="683568" y="188640"/>
            <a:ext cx="8003232" cy="85998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56886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слове «актёр» есть мягкий согласный звук…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слове «липа» мягкость согласного звука обозначена буквой… 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слове «день» мягкость согласного звука [н̕] обозначена буквой __, а  - «денёк» буквой__.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слове «льдина» есть орфограмма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F66B55-4310-4BC4-B06A-59E0730B8CAD}" type="datetime1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A31E7-3045-408D-A91E-CE5C5018BC34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476672"/>
            <a:ext cx="10647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[ т̕ ]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700808"/>
            <a:ext cx="4683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708920"/>
            <a:ext cx="5004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ь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6111" y="3212976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ё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789040"/>
            <a:ext cx="91650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буква ь </a:t>
            </a:r>
          </a:p>
          <a:p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для обозначения мягкости согласного 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5. В </a:t>
            </a:r>
            <a:r>
              <a:rPr lang="ru-RU" dirty="0">
                <a:solidFill>
                  <a:prstClr val="black"/>
                </a:solidFill>
              </a:rPr>
              <a:t>словах «мел» и «мель» твёрдый и мягкий согласный в конце слова различают слова 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246DE-3ABF-4B1F-BCA2-26FE58AB7915}" type="datetime1">
              <a:rPr lang="ru-RU" smtClean="0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A868-78A6-4C62-B144-8C9B673F753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24104"/>
            <a:ext cx="339566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 descr="C:\Users\777\Documents\практика\117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4488160" cy="345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2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040560"/>
          </a:xfrm>
        </p:spPr>
        <p:txBody>
          <a:bodyPr/>
          <a:lstStyle/>
          <a:p>
            <a:pPr marL="0" indent="0">
              <a:buNone/>
            </a:pPr>
            <a:r>
              <a:rPr lang="ru-RU" sz="5400" i="1" dirty="0" smtClean="0">
                <a:solidFill>
                  <a:srgbClr val="0070C0"/>
                </a:solidFill>
              </a:rPr>
              <a:t>Очки, бочка, Жучка, бабочка, колючка, гречка, сестричка, свечка, водичка, внучка.</a:t>
            </a:r>
            <a:endParaRPr lang="ru-RU" sz="5400" i="1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246DE-3ABF-4B1F-BCA2-26FE58AB7915}" type="datetime1">
              <a:rPr lang="ru-RU" smtClean="0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A868-78A6-4C62-B144-8C9B673F753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7410" name="Picture 2" descr="C:\Users\777\Documents\практика\Boyatdes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84984"/>
            <a:ext cx="2273108" cy="309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834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i="1" dirty="0" smtClean="0">
                <a:solidFill>
                  <a:srgbClr val="0070C0"/>
                </a:solidFill>
              </a:rPr>
              <a:t>Я ручку куплю у волшебника лично такую, что пишет диктант на «отлично».</a:t>
            </a:r>
            <a:endParaRPr lang="ru-RU" sz="5400" i="1" dirty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246DE-3ABF-4B1F-BCA2-26FE58AB7915}" type="datetime1">
              <a:rPr lang="ru-RU" smtClean="0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A868-78A6-4C62-B144-8C9B673F753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70648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64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i="1" dirty="0" smtClean="0">
                <a:solidFill>
                  <a:srgbClr val="0070C0"/>
                </a:solidFill>
              </a:rPr>
              <a:t>Домашнее задание</a:t>
            </a:r>
            <a:endParaRPr lang="ru-RU" sz="54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/>
              <a:t>Упр. 179 </a:t>
            </a:r>
            <a:r>
              <a:rPr lang="ru-RU" sz="4800" dirty="0" err="1" smtClean="0"/>
              <a:t>д.м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246DE-3ABF-4B1F-BCA2-26FE58AB7915}" type="datetime1">
              <a:rPr lang="ru-RU" smtClean="0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DA868-78A6-4C62-B144-8C9B673F753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9458" name="Picture 2" descr="C:\Users\777\Documents\практика\0_6d238_aaa22742_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00808"/>
            <a:ext cx="4696523" cy="484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89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6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16. русский язык</Template>
  <TotalTime>42</TotalTime>
  <Words>170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нач.школа 16. русский язык</vt:lpstr>
      <vt:lpstr>Правописание слов с буквосочетаниями чк, чн, щн, чт и буквой мягкий знак.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слов с буквосочетаниями чк, чн, щн, чт и буквой мягкий знак.</dc:title>
  <dc:creator>Алексей Чалдаев</dc:creator>
  <dc:description>http://aida.ucoz.ru</dc:description>
  <cp:lastModifiedBy>Алексей Чалдаев</cp:lastModifiedBy>
  <cp:revision>4</cp:revision>
  <dcterms:created xsi:type="dcterms:W3CDTF">2013-02-06T18:06:01Z</dcterms:created>
  <dcterms:modified xsi:type="dcterms:W3CDTF">2013-02-06T18:48:18Z</dcterms:modified>
</cp:coreProperties>
</file>