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82" r:id="rId3"/>
    <p:sldId id="283" r:id="rId4"/>
    <p:sldId id="284" r:id="rId5"/>
    <p:sldId id="285" r:id="rId6"/>
    <p:sldId id="286" r:id="rId7"/>
    <p:sldId id="287" r:id="rId8"/>
    <p:sldId id="291" r:id="rId9"/>
    <p:sldId id="290" r:id="rId10"/>
    <p:sldId id="289" r:id="rId11"/>
    <p:sldId id="288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FF"/>
    <a:srgbClr val="9FE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user/3348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sportal.ru/user/33485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sportal.ru/user/33485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nsportal.ru/user/33485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-fotki.yandex.ru/get/5905/natali73123.234/0_4cc9c_12be5005_X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"/>
          <a:stretch/>
        </p:blipFill>
        <p:spPr bwMode="auto">
          <a:xfrm flipH="1">
            <a:off x="251520" y="1700808"/>
            <a:ext cx="630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59632" y="662412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9FE6FF"/>
                </a:solidFill>
                <a:latin typeface="Monotype Corsiva" pitchFamily="66" charset="0"/>
                <a:hlinkClick r:id="rId3"/>
              </a:rPr>
              <a:t>http://nsportal.ru/user/33485</a:t>
            </a:r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9FE6FF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9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4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5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59632" y="662412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9FE6FF"/>
                </a:solidFill>
                <a:latin typeface="Monotype Corsiva" pitchFamily="66" charset="0"/>
                <a:hlinkClick r:id="rId2"/>
              </a:rPr>
              <a:t>http://nsportal.ru/user/33485</a:t>
            </a:r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9FE6FF"/>
              </a:solidFill>
              <a:latin typeface="Monotype Corsiva" pitchFamily="66" charset="0"/>
            </a:endParaRPr>
          </a:p>
        </p:txBody>
      </p:sp>
      <p:pic>
        <p:nvPicPr>
          <p:cNvPr id="7" name="Picture 2" descr="http://img-fotki.yandex.ru/get/5504/natali73123.234/0_4cc9a_e9cae141_X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 t="-15446"/>
          <a:stretch/>
        </p:blipFill>
        <p:spPr bwMode="auto">
          <a:xfrm rot="5400000">
            <a:off x="251948" y="2872402"/>
            <a:ext cx="374400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-fotki.yandex.ru/get/5505/natali73123.234/0_4cc99_62e57125_XL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 flipH="1">
            <a:off x="7081922" y="4500000"/>
            <a:ext cx="2432803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3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2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5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07504" y="87824"/>
            <a:ext cx="8964488" cy="6739363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Рамка 5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59632" y="662412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9FE6FF"/>
                </a:solidFill>
                <a:latin typeface="Monotype Corsiva" pitchFamily="66" charset="0"/>
                <a:hlinkClick r:id="rId2"/>
              </a:rPr>
              <a:t>http://nsportal.ru/user/33485</a:t>
            </a:r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9FE6FF"/>
              </a:solidFill>
              <a:latin typeface="Monotype Corsiva" pitchFamily="66" charset="0"/>
            </a:endParaRPr>
          </a:p>
        </p:txBody>
      </p:sp>
      <p:pic>
        <p:nvPicPr>
          <p:cNvPr id="7" name="Picture 2" descr="http://img-fotki.yandex.ru/get/5504/natali73123.234/0_4cc9a_e9cae141_X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 t="-15446"/>
          <a:stretch/>
        </p:blipFill>
        <p:spPr bwMode="auto">
          <a:xfrm rot="5400000">
            <a:off x="251948" y="2872402"/>
            <a:ext cx="374400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-fotki.yandex.ru/get/5505/natali73123.234/0_4cc99_62e57125_XL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 flipH="1">
            <a:off x="7081922" y="4500000"/>
            <a:ext cx="2432803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5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07504" y="87824"/>
            <a:ext cx="8964488" cy="6739363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259632" y="662412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9FE6FF"/>
                </a:solidFill>
                <a:latin typeface="Monotype Corsiva" pitchFamily="66" charset="0"/>
                <a:hlinkClick r:id="rId2"/>
              </a:rPr>
              <a:t>http://nsportal.ru/user/33485</a:t>
            </a:r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9FE6FF"/>
              </a:solidFill>
              <a:latin typeface="Monotype Corsiva" pitchFamily="66" charset="0"/>
            </a:endParaRPr>
          </a:p>
        </p:txBody>
      </p:sp>
      <p:pic>
        <p:nvPicPr>
          <p:cNvPr id="5" name="Picture 6" descr="http://img-fotki.yandex.ru/get/5505/natali73123.234/0_4cc99_62e57125_X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057070">
            <a:off x="-223172" y="3487769"/>
            <a:ext cx="3528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2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8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6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AFBEFA"/>
            </a:gs>
            <a:gs pos="8999">
              <a:srgbClr val="C5B0F5"/>
            </a:gs>
            <a:gs pos="54037">
              <a:srgbClr val="F193EA"/>
            </a:gs>
            <a:gs pos="47075">
              <a:srgbClr val="B07DFF"/>
            </a:gs>
            <a:gs pos="23000">
              <a:srgbClr val="F193EA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7262" y="661727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9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905/natali73123.234/0_4cc9c_12be5005_XL.png" TargetMode="External"/><Relationship Id="rId2" Type="http://schemas.openxmlformats.org/officeDocument/2006/relationships/hyperlink" Target="http://img-fotki.yandex.ru/get/5504/natali73123.234/0_4cc9a_e9cae141_XL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g-fotki.yandex.ru/get/5505/natali73123.234/0_4cc99_62e57125_XL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  <a:t>Проект</a:t>
            </a:r>
            <a:r>
              <a:rPr lang="ru-RU" sz="8000" dirty="0" smtClean="0">
                <a:solidFill>
                  <a:srgbClr val="002060"/>
                </a:solidFill>
              </a:rPr>
              <a:t/>
            </a:r>
            <a:br>
              <a:rPr lang="ru-RU" sz="8000" dirty="0" smtClean="0">
                <a:solidFill>
                  <a:srgbClr val="002060"/>
                </a:solidFill>
              </a:rPr>
            </a:b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</a:rPr>
              <a:t>          «СЕМЬЯ»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Monotype Corsiva" pitchFamily="66" charset="0"/>
              </a:rPr>
              <a:t>Раз, два, три, четыре, пять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Начинаю я считать: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Monotype Corsiva" pitchFamily="66" charset="0"/>
              </a:rPr>
              <a:t>Папа, мама, брат, сестра,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А мизинчик –это Я</a:t>
            </a:r>
          </a:p>
          <a:p>
            <a:pPr algn="r">
              <a:buNone/>
            </a:pPr>
            <a:endParaRPr lang="ru-RU" sz="2800" b="1" dirty="0" smtClean="0">
              <a:latin typeface="Monotype Corsiva" pitchFamily="66" charset="0"/>
            </a:endParaRPr>
          </a:p>
          <a:p>
            <a:pPr algn="r">
              <a:buNone/>
            </a:pPr>
            <a:endParaRPr lang="ru-RU" sz="2800" b="1" dirty="0" smtClean="0">
              <a:latin typeface="Monotype Corsiva" pitchFamily="66" charset="0"/>
            </a:endParaRPr>
          </a:p>
          <a:p>
            <a:pPr algn="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  <a:t>Участники :ученики 2 класса</a:t>
            </a:r>
          </a:p>
          <a:p>
            <a:pPr algn="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  <a:t>Руководитель: </a:t>
            </a:r>
            <a:r>
              <a:rPr lang="ru-RU" sz="2600" b="1" dirty="0" err="1" smtClean="0">
                <a:solidFill>
                  <a:srgbClr val="002060"/>
                </a:solidFill>
                <a:latin typeface="Monotype Corsiva" pitchFamily="66" charset="0"/>
              </a:rPr>
              <a:t>Шыгжал</a:t>
            </a:r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Monotype Corsiva" pitchFamily="66" charset="0"/>
              </a:rPr>
              <a:t>Аяна</a:t>
            </a:r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  <a:t> Викторовна</a:t>
            </a:r>
          </a:p>
          <a:p>
            <a:pPr algn="r"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Monotype Corsiva" pitchFamily="66" charset="0"/>
              </a:rPr>
              <a:t>учитель начальных классов МБОУ СОШ с. Элегест</a:t>
            </a:r>
            <a:endParaRPr lang="ru-RU" sz="21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1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8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00034" y="1643050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От всего сердца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SAM_8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5439" y="1904771"/>
            <a:ext cx="4090207" cy="3566770"/>
          </a:xfrm>
        </p:spPr>
      </p:pic>
      <p:pic>
        <p:nvPicPr>
          <p:cNvPr id="7" name="Содержимое 6" descr="SAM_8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643050"/>
            <a:ext cx="3312368" cy="394619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Результат проекта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SAM_8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59" y="1700808"/>
            <a:ext cx="5112569" cy="42484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44354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img-fotki.yandex.ru/get/5504/natali73123.234/0_4cc9a_e9cae141_XL.png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цветы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img-fotki.yandex.ru/get/5905/natali73123.234/0_4cc9c_12be5005_XL.png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цветы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36577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img-fotki.yandex.ru/get/5505/natali73123.234/0_4cc99_62e57125_XL.png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цветы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548680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54000">
                      <a:srgbClr val="E67509"/>
                    </a:gs>
                    <a:gs pos="45000">
                      <a:srgbClr val="FFFF00"/>
                    </a:gs>
                    <a:gs pos="64000">
                      <a:schemeClr val="accent6">
                        <a:lumMod val="75000"/>
                      </a:schemeClr>
                    </a:gs>
                    <a:gs pos="82000">
                      <a:srgbClr val="FFFF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ресурсы</a:t>
            </a:r>
            <a:endParaRPr lang="ru-RU" sz="4400" b="1" dirty="0">
              <a:ln w="11430"/>
              <a:gradFill>
                <a:gsLst>
                  <a:gs pos="54000">
                    <a:srgbClr val="E67509"/>
                  </a:gs>
                  <a:gs pos="45000">
                    <a:srgbClr val="FFFF00"/>
                  </a:gs>
                  <a:gs pos="64000">
                    <a:schemeClr val="accent6">
                      <a:lumMod val="75000"/>
                    </a:schemeClr>
                  </a:gs>
                  <a:gs pos="82000">
                    <a:srgbClr val="FFFF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357166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rgbClr val="C00000"/>
                </a:solidFill>
                <a:latin typeface="Monotype Corsiva" pitchFamily="66" charset="0"/>
              </a:rPr>
              <a:t>  Цель проекта: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  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Научиться сочинять стихотворения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600" u="sng" dirty="0" smtClean="0">
                <a:solidFill>
                  <a:srgbClr val="C00000"/>
                </a:solidFill>
                <a:latin typeface="Monotype Corsiva" pitchFamily="66" charset="0"/>
              </a:rPr>
              <a:t>Задачи: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 -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придумать сюжет для стихотворения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- создать одну или несколько строф в рифму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- придумать стихотворение про свою семью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166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357166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4800" u="sng" dirty="0" smtClean="0">
                <a:solidFill>
                  <a:srgbClr val="002060"/>
                </a:solidFill>
                <a:latin typeface="Monotype Corsiva" pitchFamily="66" charset="0"/>
              </a:rPr>
              <a:t>Поэтическая страничка</a:t>
            </a:r>
          </a:p>
          <a:p>
            <a:pPr algn="ctr"/>
            <a:endParaRPr lang="ru-RU" sz="4800" u="sng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4800" u="sng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9600" dirty="0" smtClean="0">
                <a:solidFill>
                  <a:srgbClr val="C00000"/>
                </a:solidFill>
                <a:latin typeface="Monotype Corsiva" pitchFamily="66" charset="0"/>
              </a:rPr>
              <a:t>«Семья»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0166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357166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МАМА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57158" y="2786058"/>
            <a:ext cx="3889375" cy="2089150"/>
          </a:xfrm>
          <a:prstGeom prst="rect">
            <a:avLst/>
          </a:prstGeom>
          <a:solidFill>
            <a:srgbClr val="CCE2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Маму я свою люблю</a:t>
            </a:r>
          </a:p>
          <a:p>
            <a:r>
              <a:rPr lang="ru-RU" dirty="0" smtClean="0"/>
              <a:t>Маму берегу, </a:t>
            </a:r>
            <a:br>
              <a:rPr lang="ru-RU" dirty="0" smtClean="0"/>
            </a:br>
            <a:r>
              <a:rPr lang="ru-RU" dirty="0" smtClean="0"/>
              <a:t>Я же сильный, </a:t>
            </a:r>
            <a:br>
              <a:rPr lang="ru-RU" dirty="0" smtClean="0"/>
            </a:br>
            <a:r>
              <a:rPr lang="ru-RU" dirty="0" smtClean="0"/>
              <a:t>Я смогу защитить маму! </a:t>
            </a:r>
            <a:r>
              <a:rPr lang="ru-RU" sz="2000" dirty="0" smtClean="0"/>
              <a:t> </a:t>
            </a:r>
          </a:p>
          <a:p>
            <a:endParaRPr lang="ru-RU" sz="2000" b="1" dirty="0" smtClean="0"/>
          </a:p>
          <a:p>
            <a:r>
              <a:rPr lang="ru-RU" sz="2000" i="1" dirty="0" err="1" smtClean="0"/>
              <a:t>Чалзып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Кыргыс</a:t>
            </a:r>
            <a:endParaRPr lang="ru-RU" sz="2000" i="1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643438" y="1714488"/>
            <a:ext cx="3889375" cy="1874836"/>
          </a:xfrm>
          <a:prstGeom prst="rect">
            <a:avLst/>
          </a:prstGeom>
          <a:solidFill>
            <a:srgbClr val="CCE2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Люблю тебя моя мама</a:t>
            </a:r>
            <a:br>
              <a:rPr lang="ru-RU" dirty="0" smtClean="0"/>
            </a:br>
            <a:r>
              <a:rPr lang="ru-RU" dirty="0" smtClean="0"/>
              <a:t>За то, что ты — лучшая,</a:t>
            </a:r>
            <a:br>
              <a:rPr lang="ru-RU" dirty="0" smtClean="0"/>
            </a:br>
            <a:r>
              <a:rPr lang="ru-RU" dirty="0" smtClean="0"/>
              <a:t>За то, что ты — добрая,</a:t>
            </a:r>
            <a:br>
              <a:rPr lang="ru-RU" dirty="0" smtClean="0"/>
            </a:br>
            <a:r>
              <a:rPr lang="ru-RU" dirty="0" smtClean="0"/>
              <a:t>За то, что ты – милая </a:t>
            </a:r>
          </a:p>
          <a:p>
            <a:r>
              <a:rPr lang="ru-RU" dirty="0" smtClean="0"/>
              <a:t>За то что ты  есть</a:t>
            </a:r>
          </a:p>
          <a:p>
            <a:endParaRPr lang="ru-RU" dirty="0" smtClean="0"/>
          </a:p>
          <a:p>
            <a:r>
              <a:rPr lang="ru-RU" i="1" dirty="0" err="1" smtClean="0"/>
              <a:t>Конзай</a:t>
            </a:r>
            <a:r>
              <a:rPr lang="ru-RU" i="1" dirty="0" smtClean="0"/>
              <a:t> </a:t>
            </a:r>
            <a:r>
              <a:rPr lang="ru-RU" i="1" dirty="0" err="1" smtClean="0"/>
              <a:t>Аюжана</a:t>
            </a:r>
            <a:endParaRPr lang="ru-RU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714876" y="4143380"/>
            <a:ext cx="3889375" cy="2089150"/>
          </a:xfrm>
          <a:prstGeom prst="rect">
            <a:avLst/>
          </a:prstGeom>
          <a:solidFill>
            <a:srgbClr val="CCE2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Мама милая моя. </a:t>
            </a:r>
            <a:br>
              <a:rPr lang="ru-RU" dirty="0" smtClean="0"/>
            </a:br>
            <a:r>
              <a:rPr lang="ru-RU" dirty="0" smtClean="0"/>
              <a:t>Добрая, красивая </a:t>
            </a:r>
            <a:br>
              <a:rPr lang="ru-RU" dirty="0" smtClean="0"/>
            </a:br>
            <a:r>
              <a:rPr lang="ru-RU" dirty="0" smtClean="0"/>
              <a:t>Очень я тебя люблю,</a:t>
            </a:r>
          </a:p>
          <a:p>
            <a:r>
              <a:rPr lang="ru-RU" dirty="0" smtClean="0"/>
              <a:t>Честно говорю.</a:t>
            </a:r>
          </a:p>
          <a:p>
            <a:endParaRPr lang="ru-RU" dirty="0" smtClean="0"/>
          </a:p>
          <a:p>
            <a:r>
              <a:rPr lang="ru-RU" i="1" dirty="0" err="1" smtClean="0"/>
              <a:t>Саая</a:t>
            </a:r>
            <a:r>
              <a:rPr lang="ru-RU" i="1" dirty="0" smtClean="0"/>
              <a:t> </a:t>
            </a:r>
            <a:r>
              <a:rPr lang="ru-RU" i="1" dirty="0" err="1" smtClean="0"/>
              <a:t>Угаанза</a:t>
            </a:r>
            <a:endParaRPr lang="ru-RU" i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://lib2.podelise.ru/tw_files2/urls_328/20/d-19452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428892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6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35716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endParaRPr lang="ru-RU" sz="9600" dirty="0"/>
          </a:p>
        </p:txBody>
      </p:sp>
      <p:pic>
        <p:nvPicPr>
          <p:cNvPr id="2050" name="Picture 2" descr="http://stat18.privet.ru/lr/0a3116c2e242d3d678457d97ab75f6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28"/>
            <a:ext cx="3500462" cy="2286016"/>
          </a:xfrm>
          <a:prstGeom prst="rect">
            <a:avLst/>
          </a:prstGeom>
          <a:noFill/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786314" y="4000504"/>
            <a:ext cx="3889375" cy="2089150"/>
          </a:xfrm>
          <a:prstGeom prst="rect">
            <a:avLst/>
          </a:prstGeom>
          <a:solidFill>
            <a:srgbClr val="CCE2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28596" y="3929066"/>
            <a:ext cx="3889375" cy="2089150"/>
          </a:xfrm>
          <a:prstGeom prst="rect">
            <a:avLst/>
          </a:prstGeom>
          <a:solidFill>
            <a:srgbClr val="CCE2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28596" y="1500174"/>
            <a:ext cx="3889375" cy="2089150"/>
          </a:xfrm>
          <a:prstGeom prst="rect">
            <a:avLst/>
          </a:prstGeom>
          <a:solidFill>
            <a:srgbClr val="CCE2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    </a:t>
            </a: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Папа</a:t>
            </a:r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Мой папуля дорогой, </a:t>
            </a:r>
          </a:p>
          <a:p>
            <a:pPr>
              <a:buNone/>
            </a:pPr>
            <a:r>
              <a:rPr lang="ru-RU" sz="1800" dirty="0" smtClean="0"/>
              <a:t>Я горжусь всегда тобой! </a:t>
            </a:r>
          </a:p>
          <a:p>
            <a:pPr>
              <a:buNone/>
            </a:pPr>
            <a:r>
              <a:rPr lang="ru-RU" sz="1800" dirty="0" smtClean="0"/>
              <a:t>И скажу я по секрету: </a:t>
            </a:r>
          </a:p>
          <a:p>
            <a:pPr>
              <a:buNone/>
            </a:pPr>
            <a:r>
              <a:rPr lang="ru-RU" sz="1800" dirty="0" smtClean="0"/>
              <a:t>Лучше нет тебя на свете!</a:t>
            </a:r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r>
              <a:rPr lang="ru-RU" sz="1800" i="1" dirty="0" err="1" smtClean="0"/>
              <a:t>Сурун</a:t>
            </a:r>
            <a:r>
              <a:rPr lang="ru-RU" sz="1800" i="1" dirty="0" smtClean="0"/>
              <a:t> Чаяна</a:t>
            </a:r>
          </a:p>
          <a:p>
            <a:pPr>
              <a:buNone/>
            </a:pPr>
            <a:endParaRPr lang="ru-RU" sz="1400" dirty="0" smtClean="0"/>
          </a:p>
          <a:p>
            <a:pPr algn="r">
              <a:buNone/>
            </a:pPr>
            <a:endParaRPr lang="ru-RU" sz="1400" dirty="0" smtClean="0"/>
          </a:p>
          <a:p>
            <a:pPr algn="r">
              <a:buNone/>
            </a:pPr>
            <a:endParaRPr lang="ru-RU" sz="1400" dirty="0" smtClean="0"/>
          </a:p>
          <a:p>
            <a:pPr algn="r">
              <a:buNone/>
            </a:pPr>
            <a:r>
              <a:rPr lang="ru-RU" sz="1800" dirty="0" smtClean="0"/>
              <a:t>Хочу быть как папа. </a:t>
            </a:r>
            <a:br>
              <a:rPr lang="ru-RU" sz="1800" dirty="0" smtClean="0"/>
            </a:br>
            <a:r>
              <a:rPr lang="ru-RU" sz="1800" dirty="0" smtClean="0"/>
              <a:t>Быть сильным и смелым. </a:t>
            </a:r>
            <a:br>
              <a:rPr lang="ru-RU" sz="1800" dirty="0" smtClean="0"/>
            </a:br>
            <a:r>
              <a:rPr lang="ru-RU" sz="1800" dirty="0" smtClean="0"/>
              <a:t>Хочу быть как папа - </a:t>
            </a:r>
            <a:br>
              <a:rPr lang="ru-RU" sz="1800" dirty="0" smtClean="0"/>
            </a:br>
            <a:r>
              <a:rPr lang="ru-RU" sz="1800" dirty="0" smtClean="0"/>
              <a:t>Доктором быть. </a:t>
            </a:r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r>
              <a:rPr lang="ru-RU" sz="1800" i="1" dirty="0" err="1" smtClean="0"/>
              <a:t>Биче-оол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Очур-Мерген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 rot="10800000" flipV="1">
            <a:off x="642910" y="4016245"/>
            <a:ext cx="364333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Мой папа самый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сильный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очень-очень храбрый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Добрый. Умный самый.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Мой папа самый лучший.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Тюлюш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Саяна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35716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endParaRPr lang="ru-RU" sz="9600" dirty="0"/>
          </a:p>
        </p:txBody>
      </p:sp>
      <p:pic>
        <p:nvPicPr>
          <p:cNvPr id="1026" name="Picture 2" descr="http://www.ozedu.ru/files/u2305/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803" y="908720"/>
            <a:ext cx="3167042" cy="292893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Брат</a:t>
            </a:r>
            <a:endParaRPr lang="ru-RU" sz="8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127378" y="4221088"/>
            <a:ext cx="3889375" cy="2089150"/>
          </a:xfrm>
          <a:prstGeom prst="rect">
            <a:avLst/>
          </a:prstGeom>
          <a:solidFill>
            <a:srgbClr val="CCE2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Мы с братишкой очень дружим.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Мы друг другу помогаем.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Мы всегда вдвоем играем.</a:t>
            </a:r>
            <a:endParaRPr lang="ru-RU" sz="4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Папе вместе помогаем.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Долаан</a:t>
            </a: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Айрана</a:t>
            </a:r>
            <a:endParaRPr lang="ru-RU" i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35716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endParaRPr lang="ru-RU" sz="9600" dirty="0"/>
          </a:p>
        </p:txBody>
      </p:sp>
      <p:pic>
        <p:nvPicPr>
          <p:cNvPr id="24580" name="Picture 4" descr="http://lol54.ru/uploads/posts/2008-02/1202977382_love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571868" cy="249553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Сестра</a:t>
            </a:r>
            <a:endParaRPr lang="ru-RU" sz="8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419872" y="4005064"/>
            <a:ext cx="3889375" cy="2089150"/>
          </a:xfrm>
          <a:prstGeom prst="rect">
            <a:avLst/>
          </a:prstGeom>
          <a:solidFill>
            <a:srgbClr val="CCE2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Есть сестра у меня</a:t>
            </a:r>
          </a:p>
          <a:p>
            <a:r>
              <a:rPr lang="ru-RU" dirty="0" smtClean="0"/>
              <a:t>Этому я рада</a:t>
            </a:r>
          </a:p>
          <a:p>
            <a:r>
              <a:rPr lang="ru-RU" dirty="0" smtClean="0"/>
              <a:t>На меня она похожа</a:t>
            </a:r>
          </a:p>
          <a:p>
            <a:r>
              <a:rPr lang="ru-RU" dirty="0" smtClean="0"/>
              <a:t>И на маму тоже</a:t>
            </a:r>
          </a:p>
          <a:p>
            <a:endParaRPr lang="ru-RU" dirty="0" smtClean="0"/>
          </a:p>
          <a:p>
            <a:r>
              <a:rPr lang="ru-RU" i="1" dirty="0" err="1" smtClean="0"/>
              <a:t>Тюлюш</a:t>
            </a:r>
            <a:r>
              <a:rPr lang="ru-RU" i="1" dirty="0" smtClean="0"/>
              <a:t> </a:t>
            </a:r>
            <a:r>
              <a:rPr lang="ru-RU" i="1" dirty="0" err="1" smtClean="0"/>
              <a:t>Саяна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166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Мы – будущие поэты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SAM_79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3494762" cy="4090206"/>
          </a:xfrm>
        </p:spPr>
      </p:pic>
      <p:pic>
        <p:nvPicPr>
          <p:cNvPr id="13" name="Содержимое 4" descr="SAM_80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643051"/>
            <a:ext cx="3466728" cy="401819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Подарок  своими руками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SAM_8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1"/>
            <a:ext cx="3610744" cy="4032449"/>
          </a:xfrm>
        </p:spPr>
      </p:pic>
      <p:pic>
        <p:nvPicPr>
          <p:cNvPr id="6" name="Содержимое 5" descr="SAM_8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3600400" cy="394391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</Template>
  <TotalTime>169</TotalTime>
  <Words>200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4</vt:lpstr>
      <vt:lpstr>  Проект </vt:lpstr>
      <vt:lpstr>Презентация PowerPoint</vt:lpstr>
      <vt:lpstr>Презентация PowerPoint</vt:lpstr>
      <vt:lpstr>Презентация PowerPoint</vt:lpstr>
      <vt:lpstr>         Папа</vt:lpstr>
      <vt:lpstr>Брат</vt:lpstr>
      <vt:lpstr>           Сестра</vt:lpstr>
      <vt:lpstr>Мы – будущие поэты</vt:lpstr>
      <vt:lpstr>Подарок  своими руками</vt:lpstr>
      <vt:lpstr>От всего сердца </vt:lpstr>
      <vt:lpstr>Результат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Самир</cp:lastModifiedBy>
  <cp:revision>30</cp:revision>
  <dcterms:created xsi:type="dcterms:W3CDTF">2014-02-13T12:05:45Z</dcterms:created>
  <dcterms:modified xsi:type="dcterms:W3CDTF">2014-11-23T15:08:59Z</dcterms:modified>
</cp:coreProperties>
</file>