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8227-6E09-4764-B706-038720E8B303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8D9A-88A8-4639-A120-8C167EAB19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692697"/>
            <a:ext cx="5902424" cy="290775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 в словах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5040560" cy="235111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Ивахина Галина Александровна ,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МОАУ СОШ №2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 г.Щелкова МО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7079_prev_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73016"/>
            <a:ext cx="3490838" cy="2546258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/>
        </p:nvSpPr>
        <p:spPr>
          <a:xfrm rot="10800000">
            <a:off x="755576" y="692696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55576" y="692696"/>
            <a:ext cx="2592288" cy="1152128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800000">
            <a:off x="3347864" y="692696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47864" y="692696"/>
            <a:ext cx="2592288" cy="1152128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5940152" y="692696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940152" y="692696"/>
            <a:ext cx="2592288" cy="1152128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47864" y="476672"/>
            <a:ext cx="0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940152" y="548680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411760" y="188640"/>
            <a:ext cx="216024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204864"/>
            <a:ext cx="3396422" cy="39330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980728"/>
            <a:ext cx="3960440" cy="13681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71800" y="69269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403648" y="476672"/>
            <a:ext cx="216024" cy="2880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55576" y="3140968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140968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3140968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3140968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763688" y="2924944"/>
            <a:ext cx="0" cy="1512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187624" y="2636912"/>
            <a:ext cx="216024" cy="2880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204864"/>
            <a:ext cx="3396422" cy="39330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2276872"/>
            <a:ext cx="1008112" cy="10801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276872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276872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276872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63688" y="2060848"/>
            <a:ext cx="0" cy="1512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87624" y="1772816"/>
            <a:ext cx="216024" cy="2880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204864"/>
            <a:ext cx="3396422" cy="39330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2276872"/>
            <a:ext cx="1008112" cy="10801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276872"/>
            <a:ext cx="1008112" cy="10801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276872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276872"/>
            <a:ext cx="100811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63688" y="2060848"/>
            <a:ext cx="0" cy="1512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87624" y="1772816"/>
            <a:ext cx="216024" cy="2880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6328423_0_25_37eeecab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16632"/>
            <a:ext cx="5635902" cy="36633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9792" y="4293096"/>
            <a:ext cx="1224136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923928" y="4293096"/>
            <a:ext cx="2592288" cy="1152128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3923928" y="4293096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923928" y="4077072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203848" y="3933056"/>
            <a:ext cx="216024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7460399_1236196145_o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509120"/>
            <a:ext cx="2320032" cy="1740024"/>
          </a:xfrm>
          <a:prstGeom prst="rect">
            <a:avLst/>
          </a:prstGeom>
        </p:spPr>
      </p:pic>
      <p:pic>
        <p:nvPicPr>
          <p:cNvPr id="3" name="Рисунок 2" descr="1307460399_1236196145_o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924944"/>
            <a:ext cx="2320032" cy="1740024"/>
          </a:xfrm>
          <a:prstGeom prst="rect">
            <a:avLst/>
          </a:prstGeom>
        </p:spPr>
      </p:pic>
      <p:pic>
        <p:nvPicPr>
          <p:cNvPr id="4" name="Рисунок 3" descr="1307460399_1236196145_o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005064"/>
            <a:ext cx="2320032" cy="17400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55776" y="1340768"/>
            <a:ext cx="1224136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779912" y="1340768"/>
            <a:ext cx="2592288" cy="1152128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3779912" y="134076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79912" y="1124744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059832" y="980728"/>
            <a:ext cx="216024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77321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933056"/>
            <a:ext cx="1553165" cy="1813321"/>
          </a:xfrm>
          <a:prstGeom prst="rect">
            <a:avLst/>
          </a:prstGeom>
        </p:spPr>
      </p:pic>
      <p:pic>
        <p:nvPicPr>
          <p:cNvPr id="3" name="Рисунок 2" descr="477321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221088"/>
            <a:ext cx="1553165" cy="1813321"/>
          </a:xfrm>
          <a:prstGeom prst="rect">
            <a:avLst/>
          </a:prstGeom>
        </p:spPr>
      </p:pic>
      <p:pic>
        <p:nvPicPr>
          <p:cNvPr id="4" name="Рисунок 3" descr="477321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797152"/>
            <a:ext cx="1553165" cy="1813321"/>
          </a:xfrm>
          <a:prstGeom prst="rect">
            <a:avLst/>
          </a:prstGeom>
        </p:spPr>
      </p:pic>
      <p:pic>
        <p:nvPicPr>
          <p:cNvPr id="5" name="Рисунок 4" descr="477321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4365104"/>
            <a:ext cx="1553165" cy="1813321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10800000">
            <a:off x="2771800" y="134076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771800" y="1340768"/>
            <a:ext cx="2592288" cy="1152128"/>
          </a:xfrm>
          <a:prstGeom prst="triangle">
            <a:avLst>
              <a:gd name="adj" fmla="val 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5364088" y="134076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364088" y="1340768"/>
            <a:ext cx="2592288" cy="1152128"/>
          </a:xfrm>
          <a:prstGeom prst="triangle">
            <a:avLst>
              <a:gd name="adj" fmla="val 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364088" y="1052736"/>
            <a:ext cx="0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211960" y="908720"/>
            <a:ext cx="432048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10800000">
            <a:off x="2771800" y="134076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771800" y="1340768"/>
            <a:ext cx="2592288" cy="1152128"/>
          </a:xfrm>
          <a:prstGeom prst="triangle">
            <a:avLst>
              <a:gd name="adj" fmla="val 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5364088" y="134076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64088" y="1340768"/>
            <a:ext cx="2592288" cy="1152128"/>
          </a:xfrm>
          <a:prstGeom prst="triangle">
            <a:avLst>
              <a:gd name="adj" fmla="val 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64088" y="1052736"/>
            <a:ext cx="0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211960" y="908720"/>
            <a:ext cx="432048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item_24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501008"/>
            <a:ext cx="2141215" cy="2862587"/>
          </a:xfrm>
          <a:prstGeom prst="rect">
            <a:avLst/>
          </a:prstGeom>
        </p:spPr>
      </p:pic>
      <p:pic>
        <p:nvPicPr>
          <p:cNvPr id="10" name="Рисунок 9" descr="item_24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580112" y="3501008"/>
            <a:ext cx="2016224" cy="2862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7079_prev_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73016"/>
            <a:ext cx="3490838" cy="2546258"/>
          </a:xfrm>
          <a:prstGeom prst="rect">
            <a:avLst/>
          </a:prstGeom>
        </p:spPr>
      </p:pic>
      <p:sp>
        <p:nvSpPr>
          <p:cNvPr id="3" name="Равнобедренный треугольник 2"/>
          <p:cNvSpPr/>
          <p:nvPr/>
        </p:nvSpPr>
        <p:spPr>
          <a:xfrm rot="10800000">
            <a:off x="3275856" y="98072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75856" y="980728"/>
            <a:ext cx="2592288" cy="1152128"/>
          </a:xfrm>
          <a:prstGeom prst="triangle">
            <a:avLst>
              <a:gd name="adj" fmla="val 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5868144" y="98072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868144" y="980728"/>
            <a:ext cx="2592288" cy="1152128"/>
          </a:xfrm>
          <a:prstGeom prst="triangle">
            <a:avLst>
              <a:gd name="adj" fmla="val 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68144" y="692696"/>
            <a:ext cx="0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55576" y="3140968"/>
            <a:ext cx="1224136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979712" y="3140968"/>
            <a:ext cx="2592288" cy="1152128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1979712" y="3140968"/>
            <a:ext cx="2592288" cy="1152128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79712" y="2924944"/>
            <a:ext cx="0" cy="15841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259632" y="2780928"/>
            <a:ext cx="216024" cy="2160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Звуки в словах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в словах</dc:title>
  <dc:creator>Ga</dc:creator>
  <cp:lastModifiedBy>Ga</cp:lastModifiedBy>
  <cp:revision>6</cp:revision>
  <dcterms:created xsi:type="dcterms:W3CDTF">2013-09-15T13:29:42Z</dcterms:created>
  <dcterms:modified xsi:type="dcterms:W3CDTF">2013-09-15T14:22:43Z</dcterms:modified>
</cp:coreProperties>
</file>