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56" r:id="rId3"/>
    <p:sldId id="260" r:id="rId4"/>
    <p:sldId id="261" r:id="rId5"/>
    <p:sldId id="262" r:id="rId6"/>
    <p:sldId id="266" r:id="rId7"/>
    <p:sldId id="265" r:id="rId8"/>
    <p:sldId id="257" r:id="rId9"/>
    <p:sldId id="258" r:id="rId10"/>
    <p:sldId id="259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8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22D22-AA1A-4CDF-B128-703751AF6807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3CD0D-08DD-4805-8FFA-5160484FB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28662" y="3500438"/>
            <a:ext cx="592933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                      4 класс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000" dirty="0" smtClean="0"/>
              <a:t>Презентация составлена для учащихся 4 класса  </a:t>
            </a:r>
          </a:p>
          <a:p>
            <a:r>
              <a:rPr lang="ru-RU" sz="2000" dirty="0" smtClean="0"/>
              <a:t> Темниковой </a:t>
            </a:r>
            <a:r>
              <a:rPr lang="ru-RU" sz="2000" dirty="0" err="1" smtClean="0"/>
              <a:t>Эльзой</a:t>
            </a:r>
            <a:r>
              <a:rPr lang="ru-RU" sz="2000" dirty="0" smtClean="0"/>
              <a:t> Юрьевной,                                  </a:t>
            </a:r>
          </a:p>
          <a:p>
            <a:r>
              <a:rPr lang="ru-RU" sz="2000" dirty="0" smtClean="0"/>
              <a:t>учителем начальных классов</a:t>
            </a:r>
          </a:p>
          <a:p>
            <a:r>
              <a:rPr lang="ru-RU" sz="2000" dirty="0" smtClean="0"/>
              <a:t>                                       Ухта, 2012 год</a:t>
            </a:r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571480"/>
            <a:ext cx="8229600" cy="2928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МОУ «СОШ № 10»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Урок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развития речи</a:t>
            </a:r>
            <a:br>
              <a:rPr kumimoji="0" lang="ru-RU" sz="6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Составление плана.</a:t>
            </a:r>
            <a:br>
              <a:rPr lang="ru-RU" b="1" dirty="0" smtClean="0">
                <a:ln w="11430"/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            Разделить текст на части,                 	       объединенных одной мыслью .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        (Вступление. Основная часть.                  Заключительная часть.)</a:t>
            </a:r>
            <a:r>
              <a:rPr lang="ru-RU" b="1" dirty="0" smtClean="0">
                <a:ln w="11430"/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algn="just">
              <a:buNone/>
            </a:pPr>
            <a:r>
              <a:rPr lang="ru-RU" b="1" dirty="0" smtClean="0">
                <a:ln w="11430"/>
                <a:latin typeface="Constantia" pitchFamily="18" charset="0"/>
                <a:cs typeface="Times New Roman" pitchFamily="18" charset="0"/>
              </a:rPr>
              <a:t>Словарно – орфографическая работа.</a:t>
            </a:r>
          </a:p>
          <a:p>
            <a:pPr marL="0" algn="just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Проверка безударных гласных, парных согласных, вспомнить словарные слова. П</a:t>
            </a:r>
            <a:r>
              <a:rPr lang="ru-RU" b="1" dirty="0" smtClean="0">
                <a:ln w="11430"/>
                <a:latin typeface="Constantia" pitchFamily="18" charset="0"/>
                <a:cs typeface="Times New Roman" pitchFamily="18" charset="0"/>
              </a:rPr>
              <a:t>ересказ.</a:t>
            </a:r>
          </a:p>
          <a:p>
            <a:pPr marL="0" algn="just">
              <a:buNone/>
            </a:pPr>
            <a:r>
              <a:rPr lang="ru-RU" b="1" dirty="0" smtClean="0">
                <a:ln w="11430"/>
                <a:latin typeface="Constantia" pitchFamily="18" charset="0"/>
                <a:cs typeface="Times New Roman" pitchFamily="18" charset="0"/>
              </a:rPr>
              <a:t>Письмо изложения по плану.</a:t>
            </a:r>
          </a:p>
          <a:p>
            <a:pPr marL="0" algn="just">
              <a:buNone/>
            </a:pPr>
            <a:r>
              <a:rPr lang="ru-RU" b="1" dirty="0" smtClean="0">
                <a:ln w="11430"/>
                <a:latin typeface="Constantia" pitchFamily="18" charset="0"/>
                <a:cs typeface="Times New Roman" pitchFamily="18" charset="0"/>
              </a:rPr>
              <a:t>Самопроверка.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8"/>
            <a:ext cx="6858001" cy="91190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0"/>
            <a:ext cx="84296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           </a:t>
            </a:r>
          </a:p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          </a:t>
            </a: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 текста </a:t>
            </a:r>
            <a:endParaRPr lang="ru-RU" sz="2800" b="1" dirty="0" smtClean="0">
              <a:ln w="11430"/>
              <a:gradFill>
                <a:gsLst>
                  <a:gs pos="0">
                    <a:srgbClr val="E40059">
                      <a:tint val="70000"/>
                      <a:satMod val="245000"/>
                    </a:srgbClr>
                  </a:gs>
                  <a:gs pos="75000">
                    <a:srgbClr val="E40059">
                      <a:tint val="90000"/>
                      <a:shade val="60000"/>
                      <a:satMod val="240000"/>
                    </a:srgbClr>
                  </a:gs>
                  <a:gs pos="100000">
                    <a:srgbClr val="E4005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		(описание);</a:t>
            </a: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Стили текста </a:t>
            </a: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(художественный).</a:t>
            </a:r>
          </a:p>
          <a:p>
            <a:pPr lvl="0"/>
            <a:r>
              <a:rPr lang="ru-RU" sz="28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1)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текста. </a:t>
            </a:r>
          </a:p>
          <a:p>
            <a:pPr lvl="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(ландыш)</a:t>
            </a: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Главная мысль. </a:t>
            </a: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(человек должен беречь природу).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3)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«Ключевые  слова». </a:t>
            </a:r>
          </a:p>
          <a:p>
            <a:pPr marL="514350" lvl="0" indent="-514350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(лесные ландыши, ландышевые капли, должны знать)</a:t>
            </a:r>
          </a:p>
          <a:p>
            <a:pPr marL="514350" lvl="0" indent="-514350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4)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Заголовок. (Ландыш. Лесное чудо.)</a:t>
            </a:r>
          </a:p>
          <a:p>
            <a:pPr marL="514350" lvl="0" indent="-514350">
              <a:buFont typeface="Arial" pitchFamily="34" charset="0"/>
              <a:buChar char="•"/>
            </a:pPr>
            <a:endParaRPr lang="ru-RU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3967609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текстом и содержанием: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214678" y="357166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План текста: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28586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Прекрасные весенние цветы.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7" y="2143116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пинка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143117"/>
            <a:ext cx="3357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- тр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пы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496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лёные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2857496"/>
            <a:ext cx="2042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лень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429000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ршина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429000"/>
            <a:ext cx="1866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рх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071942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белёк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4071942"/>
            <a:ext cx="1902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бель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643446"/>
            <a:ext cx="246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мчужные</a:t>
            </a:r>
            <a:r>
              <a:rPr lang="ru-RU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4643446"/>
            <a:ext cx="1779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мчуг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143512"/>
            <a:ext cx="1672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хучие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5143512"/>
            <a:ext cx="1632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n w="900" cmpd="sng">
                  <a:noFill/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хнет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8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477350" y="2619951"/>
            <a:ext cx="214265" cy="91190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50004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</a:t>
            </a:r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2. Лекарственное растение.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1142984"/>
            <a:ext cx="36745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785927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карство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1785927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-л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428868"/>
            <a:ext cx="2357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сивый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2428868"/>
            <a:ext cx="3214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прекр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3000372"/>
            <a:ext cx="1643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3000372"/>
            <a:ext cx="2714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3500438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льному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3500438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4000504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свеж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400050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4572008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бладает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4572008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(приставка)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8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643042" y="428604"/>
            <a:ext cx="5786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3. Участие школьников в охране природы.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857364"/>
            <a:ext cx="2357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д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лжны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857364"/>
            <a:ext cx="2571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</a:rPr>
              <a:t>- 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лжен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571744"/>
            <a:ext cx="2357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п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лезных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571744"/>
            <a:ext cx="2357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- п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льза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43248"/>
            <a:ext cx="234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берегать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143248"/>
            <a:ext cx="3429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</a:rPr>
              <a:t>- 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(приставка)</a:t>
            </a:r>
            <a:endParaRPr lang="ru-RU" sz="3200" i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786190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размн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жить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3786190"/>
            <a:ext cx="385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</a:rPr>
              <a:t>- 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го</a:t>
            </a:r>
            <a:endParaRPr lang="ru-RU" sz="3200" i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429132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уч</a:t>
            </a:r>
            <a:r>
              <a:rPr lang="ru-RU" sz="3200" b="1" u="sng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стках</a:t>
            </a:r>
            <a:endParaRPr lang="ru-RU" sz="32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4429132"/>
            <a:ext cx="19193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</a:rPr>
              <a:t>- </a:t>
            </a:r>
            <a:r>
              <a:rPr lang="ru-RU" sz="3200" b="1" dirty="0" err="1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u="sng" dirty="0" err="1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u="sng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7"/>
            <a:ext cx="6858001" cy="911903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9149" y="500042"/>
            <a:ext cx="68240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Подберите синонимы к </a:t>
            </a:r>
          </a:p>
          <a:p>
            <a:r>
              <a:rPr lang="ru-RU" sz="4800" b="1" dirty="0" smtClean="0">
                <a:ln w="28575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словам:</a:t>
            </a:r>
            <a:endParaRPr lang="ru-RU" sz="4800" b="1" cap="none" spc="0" dirty="0">
              <a:ln w="28575">
                <a:solidFill>
                  <a:srgbClr val="0070C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388843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Пахучие</a:t>
            </a:r>
          </a:p>
          <a:p>
            <a:endParaRPr lang="ru-RU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Прекрасные</a:t>
            </a:r>
          </a:p>
          <a:p>
            <a:endParaRPr lang="ru-RU" sz="4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Полезные</a:t>
            </a:r>
          </a:p>
          <a:p>
            <a:endParaRPr lang="ru-RU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530" y="2044003"/>
            <a:ext cx="797450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ароматные, </a:t>
            </a:r>
            <a:r>
              <a:rPr lang="ru-RU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благоухан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, благовонные, приятные. 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28998"/>
            <a:ext cx="862916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– 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красивые, изуми-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тельные, отличные, отменные. 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5423" y="4929198"/>
            <a:ext cx="862916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– 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благотворные,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пригодные. 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9" y="-1130520"/>
            <a:ext cx="6858001" cy="91190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5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82919" y="-978120"/>
            <a:ext cx="6858001" cy="9119037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8"/>
            <a:ext cx="6858001" cy="9119037"/>
          </a:xfrm>
          <a:prstGeom prst="rect">
            <a:avLst/>
          </a:prstGeom>
          <a:noFill/>
        </p:spPr>
      </p:pic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8"/>
            <a:ext cx="6858001" cy="91190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2357430"/>
            <a:ext cx="60722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 Прекрасные весенние цветы.</a:t>
            </a:r>
          </a:p>
          <a:p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2. Лекарственное растение.</a:t>
            </a:r>
          </a:p>
          <a:p>
            <a:r>
              <a:rPr lang="ru-RU" sz="36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3. Участие школьников в охране природы.</a:t>
            </a:r>
            <a:endParaRPr lang="ru-RU" sz="3600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1142984"/>
            <a:ext cx="5214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План рассказа.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8"/>
            <a:ext cx="6858001" cy="91190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785794"/>
            <a:ext cx="807249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/>
            <a:r>
              <a:rPr lang="ru-RU" sz="4000" b="1" cap="none" spc="0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Напиши изложение по плану:</a:t>
            </a:r>
          </a:p>
          <a:p>
            <a:pPr marL="914400" indent="-914400"/>
            <a:endParaRPr lang="ru-RU" sz="32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ru-RU" sz="3200" b="1" cap="none" spc="0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1. Прекрасные весенние </a:t>
            </a:r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цветы.</a:t>
            </a:r>
          </a:p>
          <a:p>
            <a:r>
              <a:rPr lang="ru-RU" sz="3200" b="1" cap="none" spc="0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2. Лекарственное растение.</a:t>
            </a:r>
          </a:p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3. Участие школьников </a:t>
            </a:r>
            <a:r>
              <a:rPr lang="ru-RU" sz="3200" b="1" cap="none" spc="0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в охране природы.</a:t>
            </a:r>
          </a:p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4.(Ваши рассуждения)</a:t>
            </a:r>
            <a:endParaRPr lang="ru-RU" sz="3200" b="1" cap="none" spc="0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500570"/>
            <a:ext cx="39492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фарфоровые </a:t>
            </a:r>
          </a:p>
          <a:p>
            <a:r>
              <a:rPr lang="ru-RU" sz="3600" b="1" cap="none" spc="0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целебные</a:t>
            </a:r>
          </a:p>
          <a:p>
            <a:r>
              <a:rPr lang="ru-RU" sz="3600" b="1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ландышевые</a:t>
            </a:r>
            <a:endParaRPr lang="ru-RU" sz="3600" b="1" cap="none" spc="0" dirty="0">
              <a:ln w="9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982998"/>
            <a:ext cx="571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Напиши слова правильно.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9" y="-1130520"/>
            <a:ext cx="6858001" cy="91190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86248" y="4429132"/>
            <a:ext cx="245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8375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9"/>
            <a:ext cx="6858001" cy="91190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1305342"/>
            <a:ext cx="58579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Правильность передачи содержания.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Полнота передачи текста.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Соблюдение структуры текста изложения.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Последовательность изложения.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Правильность построения предложений.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Точность употребления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9" y="-1130520"/>
            <a:ext cx="6858001" cy="91190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86248" y="4429132"/>
            <a:ext cx="245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8375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0518" y="-1130519"/>
            <a:ext cx="6858001" cy="91190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1357298"/>
            <a:ext cx="58579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928670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endParaRPr lang="ru-RU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Продолжи высказывание.</a:t>
            </a:r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Мне было интересно …..</a:t>
            </a:r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Я узнал…….</a:t>
            </a:r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Я научился….</a:t>
            </a:r>
            <a:endParaRPr lang="ru-RU" sz="2800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4.Мне интересно……</a:t>
            </a:r>
          </a:p>
          <a:p>
            <a:r>
              <a:rPr lang="ru-RU" sz="2800" b="1" dirty="0" smtClean="0">
                <a:ln w="127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5. Я захотел…</a:t>
            </a:r>
          </a:p>
          <a:p>
            <a:endParaRPr lang="ru-RU" b="1" dirty="0" smtClean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2700" cmpd="sng">
                <a:solidFill>
                  <a:srgbClr val="7030A0">
                    <a:alpha val="55000"/>
                  </a:srgb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Admin\Desktop\0_579fc_6567aa41_XL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130519" y="-1130520"/>
            <a:ext cx="6858001" cy="91190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5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282919" y="-978120"/>
            <a:ext cx="6858001" cy="9119037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155481" y="-1130518"/>
            <a:ext cx="6858001" cy="9119037"/>
          </a:xfrm>
          <a:prstGeom prst="rect">
            <a:avLst/>
          </a:prstGeom>
          <a:noFill/>
        </p:spPr>
      </p:pic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42910" y="3143248"/>
            <a:ext cx="785818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хорошую работу!!!!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BpgckWa0Qi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285728"/>
            <a:ext cx="3429024" cy="3786214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9916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Чернеет лес, теплом разбуженный,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Весенней сыростью объят.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уж на ниточках жемчужины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ветра каждого дрожат.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Бутонов круглые бубенчики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Еще закрыты и плотны,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солнце раскрывает венчики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колокольчиков весны.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Природой бережно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спеленутый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Завернутый в зеленый лист,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Растет цветок в глуши нетронутой,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Прохладен, хрупок и душист.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Томится лес весною раннею,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всю счастливую тоску,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всё своё благоухание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отдал горькому цветку.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С.Я. Маршак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0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0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0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0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0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0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10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8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00034" y="785794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Сравнение.</a:t>
            </a:r>
            <a:r>
              <a:rPr lang="ru-RU" sz="2800" dirty="0" smtClean="0"/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Цветочки ландыша сравниваются с                          	жемчужинами, бубенчиками, венчиками,  	колокольчиками.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Цветок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спелёнутый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завёрнутый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Олицетворение.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Солнце раскрывает, лес разбуженный, сыростью объят.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Эпитеты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Сырость весенняя, бубенчики круглые, весна ранняя, тоска счастливая.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571604" y="285728"/>
            <a:ext cx="72866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                     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Текст: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публистический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художественный, 	     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научный,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научно-публистичекский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официально-деловой, 	   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разговорный.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285852" y="857232"/>
            <a:ext cx="68580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Научный стиль.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Задачами стиля являются           точная передача научной информации, обучение.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Использование специфической и научной терминологии, доказательность, строгая логика.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Жанрами являются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статья, лекция, монография, учебник.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146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Историки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Интересные и научные  факты.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2).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Писатели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Художественные произведения 			(легенды, стихи, рассказы)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3).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Лекари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Ландыш - лекарственное растение.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4).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Сохраним ландыш для потомков.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5).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Ботаники</a:t>
            </a:r>
            <a:r>
              <a:rPr lang="ru-RU" sz="32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Ландыш- часть природы.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текстом:</a:t>
            </a:r>
            <a:br>
              <a:rPr lang="ru-RU" sz="60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lvl="0" indent="-514350">
              <a:buAutoNum type="arabicParenR"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Знакомство с текстом.</a:t>
            </a:r>
          </a:p>
          <a:p>
            <a:pPr marL="514350" lvl="0" indent="-514350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 текста</a:t>
            </a:r>
          </a:p>
          <a:p>
            <a:pPr marL="514350" lvl="0" indent="-514350">
              <a:buNone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(повествование, описание, рассуждение);</a:t>
            </a:r>
          </a:p>
          <a:p>
            <a:pPr marL="514350" lvl="0" indent="-514350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Стили текста</a:t>
            </a:r>
          </a:p>
          <a:p>
            <a:pPr marL="514350" lvl="0" indent="-514350">
              <a:buNone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(художественный, научный, официально-деловой, </a:t>
            </a:r>
            <a:r>
              <a:rPr lang="ru-RU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публистический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разговорный)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изложения\1279484148_Ramka_Iz_landyshe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55481" y="-1130519"/>
            <a:ext cx="6858001" cy="91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ru-RU" sz="54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содержанием:</a:t>
            </a:r>
            <a:br>
              <a:rPr lang="ru-RU" sz="40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ln w="11430"/>
                <a:latin typeface="Times New Roman" pitchFamily="18" charset="0"/>
                <a:cs typeface="Times New Roman" pitchFamily="18" charset="0"/>
              </a:rPr>
              <a:t>                  1) Тема текста.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Тема – это  то, о чём      говорится в тексте.</a:t>
            </a:r>
            <a:endParaRPr lang="ru-RU" b="1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b="1" dirty="0" smtClean="0">
                <a:ln w="11430"/>
                <a:latin typeface="Times New Roman" pitchFamily="18" charset="0"/>
                <a:cs typeface="Times New Roman" pitchFamily="18" charset="0"/>
              </a:rPr>
              <a:t>2) Главная мысль.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Идея – это то главное, что хотел сказать нам автор; то, чему учит текст.</a:t>
            </a:r>
            <a:endParaRPr lang="ru-RU" b="1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b="1" dirty="0" smtClean="0">
                <a:ln w="11430"/>
                <a:latin typeface="Times New Roman" pitchFamily="18" charset="0"/>
                <a:cs typeface="Times New Roman" pitchFamily="18" charset="0"/>
              </a:rPr>
              <a:t>3) «Ключевые  слова».</a:t>
            </a:r>
          </a:p>
          <a:p>
            <a:pPr marL="514350" lvl="0" indent="-51435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Самые важные слова для понимание содержания текста.</a:t>
            </a:r>
            <a:endParaRPr lang="ru-RU" b="1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b="1" dirty="0" smtClean="0">
                <a:ln w="11430"/>
                <a:latin typeface="Times New Roman" pitchFamily="18" charset="0"/>
                <a:cs typeface="Times New Roman" pitchFamily="18" charset="0"/>
              </a:rPr>
              <a:t>4) Заголовок.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Отражает тему текста или его проблему.</a:t>
            </a:r>
            <a:endParaRPr lang="ru-RU" b="1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501</Words>
  <Application>Microsoft Office PowerPoint</Application>
  <PresentationFormat>Экран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Работа над текстом: </vt:lpstr>
      <vt:lpstr> Работа над содержанием: </vt:lpstr>
      <vt:lpstr>  Составление плана.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PK</dc:creator>
  <cp:lastModifiedBy>PK</cp:lastModifiedBy>
  <cp:revision>47</cp:revision>
  <dcterms:created xsi:type="dcterms:W3CDTF">2014-11-03T07:43:06Z</dcterms:created>
  <dcterms:modified xsi:type="dcterms:W3CDTF">2014-11-29T15:53:19Z</dcterms:modified>
</cp:coreProperties>
</file>