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720" autoAdjust="0"/>
  </p:normalViewPr>
  <p:slideViewPr>
    <p:cSldViewPr>
      <p:cViewPr varScale="1">
        <p:scale>
          <a:sx n="38" d="100"/>
          <a:sy n="38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AFD5-BB8B-4840-A3F2-0D9EF6D39773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1C9E4-0789-4710-9229-88868FD31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714512"/>
          </a:xfrm>
        </p:spPr>
        <p:txBody>
          <a:bodyPr/>
          <a:lstStyle/>
          <a:p>
            <a:r>
              <a:rPr lang="ru-RU" dirty="0" smtClean="0"/>
              <a:t>Дифференциация звуков  и букв К и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000636"/>
            <a:ext cx="3786214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Составитель: учитель – логопед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Терентьева Н. А. МБОУ СОШ №3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Г. Салехард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логопед\Рабочий стол\Мои рисунки\Мои рисунки\коллекция\школа\kind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1905000" cy="1485900"/>
          </a:xfrm>
          <a:prstGeom prst="rect">
            <a:avLst/>
          </a:prstGeom>
          <a:noFill/>
        </p:spPr>
      </p:pic>
      <p:pic>
        <p:nvPicPr>
          <p:cNvPr id="1027" name="Picture 3" descr="C:\Documents and Settings\логопед\Рабочий стол\Мои рисунки\Мои рисунки\коллекция\школа\kin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1600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УЛИТ-КА</a:t>
            </a:r>
            <a:r>
              <a:rPr lang="ru-RU" dirty="0" smtClean="0"/>
              <a:t>        </a:t>
            </a:r>
            <a:r>
              <a:rPr lang="ru-RU" b="1" dirty="0" smtClean="0"/>
              <a:t>МЫШ - КА    (МЫШЬ)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sz="3600" b="1" dirty="0" smtClean="0"/>
              <a:t>ТИГР                ГРИ-БЫ</a:t>
            </a:r>
            <a:endParaRPr lang="ru-RU" sz="3600" b="1" dirty="0"/>
          </a:p>
        </p:txBody>
      </p:sp>
      <p:pic>
        <p:nvPicPr>
          <p:cNvPr id="1027" name="Picture 3" descr="C:\Documents and Settings\логопед\Рабочий стол\Мои рисунки\Мои рисунки\Анимации\book1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350046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8229600" cy="4214842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dirty="0" smtClean="0"/>
              <a:t>Придумай  слова чтобы звук К  находился в начале середине, конце слова.</a:t>
            </a:r>
            <a:br>
              <a:rPr lang="ru-RU" dirty="0" smtClean="0"/>
            </a:br>
            <a:r>
              <a:rPr lang="ru-RU" dirty="0" smtClean="0"/>
              <a:t>Придумай  слова чтобы звук Г находился в начале середине, конце слова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Documents and Settings\логопед\Рабочий стол\Мои рисунки\коллекция\школа\task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86742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логопед\Рабочий стол\Мои рисунки\картинки\кош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картинки, в которых </a:t>
            </a:r>
            <a:br>
              <a:rPr lang="ru-RU" dirty="0" smtClean="0"/>
            </a:br>
            <a:r>
              <a:rPr lang="ru-RU" dirty="0" smtClean="0"/>
              <a:t>есть звук </a:t>
            </a:r>
            <a:r>
              <a:rPr lang="en-US" dirty="0" smtClean="0"/>
              <a:t>[</a:t>
            </a:r>
            <a:r>
              <a:rPr lang="ru-RU" dirty="0" smtClean="0"/>
              <a:t>к</a:t>
            </a:r>
            <a:r>
              <a:rPr lang="en-US" dirty="0" smtClean="0"/>
              <a:t>] </a:t>
            </a:r>
            <a:r>
              <a:rPr lang="ru-RU" dirty="0" smtClean="0"/>
              <a:t>и </a:t>
            </a:r>
            <a:r>
              <a:rPr lang="en-US" dirty="0" smtClean="0"/>
              <a:t>[</a:t>
            </a:r>
            <a:r>
              <a:rPr lang="ru-RU" dirty="0" smtClean="0"/>
              <a:t>г</a:t>
            </a:r>
            <a:r>
              <a:rPr lang="en-US" dirty="0" smtClean="0"/>
              <a:t>]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 descr="C:\Documents and Settings\логопед\Рабочий стол\Мои рисунки\Рисуночки\рисунки в самый умный\n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005018" cy="1509715"/>
          </a:xfrm>
          <a:prstGeom prst="rect">
            <a:avLst/>
          </a:prstGeom>
          <a:noFill/>
        </p:spPr>
      </p:pic>
      <p:pic>
        <p:nvPicPr>
          <p:cNvPr id="2051" name="Picture 3" descr="C:\Documents and Settings\логопед\Рабочий стол\Мои рисунки\Рисуночки\рисунки в самый умный\n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857364"/>
            <a:ext cx="2143140" cy="1695450"/>
          </a:xfrm>
          <a:prstGeom prst="rect">
            <a:avLst/>
          </a:prstGeom>
          <a:noFill/>
        </p:spPr>
      </p:pic>
      <p:pic>
        <p:nvPicPr>
          <p:cNvPr id="2053" name="Picture 5" descr="C:\Documents and Settings\логопед\Рабочий стол\Мои рисунки\Рисуночки\рисунки в самый умный\n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62757" y="1595433"/>
            <a:ext cx="1647838" cy="2171700"/>
          </a:xfrm>
          <a:prstGeom prst="rect">
            <a:avLst/>
          </a:prstGeom>
          <a:noFill/>
        </p:spPr>
      </p:pic>
      <p:pic>
        <p:nvPicPr>
          <p:cNvPr id="2054" name="Picture 6" descr="C:\Documents and Settings\логопед\Рабочий стол\Мои рисунки\Рисуночки\рисунки в самый умный\n1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857628"/>
            <a:ext cx="2171700" cy="581025"/>
          </a:xfrm>
          <a:prstGeom prst="rect">
            <a:avLst/>
          </a:prstGeom>
          <a:noFill/>
        </p:spPr>
      </p:pic>
      <p:pic>
        <p:nvPicPr>
          <p:cNvPr id="2055" name="Picture 7" descr="C:\Documents and Settings\логопед\Рабочий стол\Мои рисунки\Рисуночки\рисунки в самый умный\n1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857628"/>
            <a:ext cx="2047875" cy="1500198"/>
          </a:xfrm>
          <a:prstGeom prst="rect">
            <a:avLst/>
          </a:prstGeom>
          <a:noFill/>
        </p:spPr>
      </p:pic>
      <p:pic>
        <p:nvPicPr>
          <p:cNvPr id="2056" name="Picture 8" descr="C:\Documents and Settings\логопед\Рабочий стол\Мои рисунки\Рисуночки\рисунки в самый умный\n3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071942"/>
            <a:ext cx="1785950" cy="1428759"/>
          </a:xfrm>
          <a:prstGeom prst="rect">
            <a:avLst/>
          </a:prstGeom>
          <a:noFill/>
        </p:spPr>
      </p:pic>
      <p:pic>
        <p:nvPicPr>
          <p:cNvPr id="2058" name="Picture 10" descr="C:\Documents and Settings\логопед\Рабочий стол\Мои рисунки\Рисуночки\рисунки в самый умный\n2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807210" y="4693460"/>
            <a:ext cx="1500198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картинки, в которых есть звук </a:t>
            </a:r>
            <a:r>
              <a:rPr lang="en-US" dirty="0" smtClean="0"/>
              <a:t>[</a:t>
            </a:r>
            <a:r>
              <a:rPr lang="ru-RU" dirty="0" err="1" smtClean="0"/>
              <a:t>к-к</a:t>
            </a:r>
            <a:r>
              <a:rPr lang="en-US" dirty="0" smtClean="0"/>
              <a:t>’]</a:t>
            </a:r>
            <a:endParaRPr lang="ru-RU" dirty="0"/>
          </a:p>
        </p:txBody>
      </p:sp>
      <p:pic>
        <p:nvPicPr>
          <p:cNvPr id="3074" name="Picture 2" descr="C:\Documents and Settings\логопед\Рабочий стол\Мои рисунки\Рисуночки\рисунки в самый умный\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1409700" cy="2286000"/>
          </a:xfrm>
          <a:prstGeom prst="rect">
            <a:avLst/>
          </a:prstGeom>
          <a:noFill/>
        </p:spPr>
      </p:pic>
      <p:pic>
        <p:nvPicPr>
          <p:cNvPr id="3075" name="Picture 3" descr="C:\Documents and Settings\логопед\Рабочий стол\Мои рисунки\Рисуночки\рисунки в самый умный\a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1552575" cy="2028825"/>
          </a:xfrm>
          <a:prstGeom prst="rect">
            <a:avLst/>
          </a:prstGeom>
          <a:noFill/>
        </p:spPr>
      </p:pic>
      <p:pic>
        <p:nvPicPr>
          <p:cNvPr id="3076" name="Picture 4" descr="C:\Documents and Settings\логопед\Рабочий стол\Мои рисунки\Рисуночки\рисунки в самый умный\a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256"/>
            <a:ext cx="2162175" cy="1638300"/>
          </a:xfrm>
          <a:prstGeom prst="rect">
            <a:avLst/>
          </a:prstGeom>
          <a:noFill/>
        </p:spPr>
      </p:pic>
      <p:pic>
        <p:nvPicPr>
          <p:cNvPr id="3079" name="Picture 7" descr="C:\Documents and Settings\логопед\Рабочий стол\Мои рисунки\Рисуночки\рисунки в самый умный\a1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143380"/>
            <a:ext cx="2000250" cy="2009775"/>
          </a:xfrm>
          <a:prstGeom prst="rect">
            <a:avLst/>
          </a:prstGeom>
          <a:noFill/>
        </p:spPr>
      </p:pic>
      <p:pic>
        <p:nvPicPr>
          <p:cNvPr id="3080" name="Picture 8" descr="C:\Documents and Settings\логопед\Рабочий стол\Мои рисунки\Рисуночки\рисунки в самый умный\a2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75" y="4500570"/>
            <a:ext cx="1952625" cy="1438275"/>
          </a:xfrm>
          <a:prstGeom prst="rect">
            <a:avLst/>
          </a:prstGeom>
          <a:noFill/>
        </p:spPr>
      </p:pic>
      <p:pic>
        <p:nvPicPr>
          <p:cNvPr id="3081" name="Picture 9" descr="C:\Documents and Settings\логопед\Рабочий стол\Мои рисунки\Рисуночки\рисунки в самый умный\a2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857364"/>
            <a:ext cx="1762125" cy="2190750"/>
          </a:xfrm>
          <a:prstGeom prst="rect">
            <a:avLst/>
          </a:prstGeom>
          <a:noFill/>
        </p:spPr>
      </p:pic>
      <p:pic>
        <p:nvPicPr>
          <p:cNvPr id="3082" name="Picture 10" descr="C:\Documents and Settings\логопед\Рабочий стол\Мои рисунки\Рисуночки\рисунки в самый умный\a28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214818"/>
            <a:ext cx="164782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звук слышим в этих словах?</a:t>
            </a:r>
            <a:endParaRPr lang="ru-RU" dirty="0"/>
          </a:p>
        </p:txBody>
      </p:sp>
      <p:pic>
        <p:nvPicPr>
          <p:cNvPr id="3" name="Picture 9" descr="C:\Documents and Settings\логопед\Рабочий стол\Мои рисунки\Рисуночки\рисунки в самый умный\a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857364"/>
            <a:ext cx="1762125" cy="2428892"/>
          </a:xfrm>
          <a:prstGeom prst="rect">
            <a:avLst/>
          </a:prstGeom>
          <a:noFill/>
        </p:spPr>
      </p:pic>
      <p:pic>
        <p:nvPicPr>
          <p:cNvPr id="4" name="Picture 10" descr="C:\Documents and Settings\логопед\Рабочий стол\Мои рисунки\Рисуночки\рисунки в самый умный\a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1647825" cy="2286016"/>
          </a:xfrm>
          <a:prstGeom prst="rect">
            <a:avLst/>
          </a:prstGeom>
          <a:noFill/>
        </p:spPr>
      </p:pic>
      <p:pic>
        <p:nvPicPr>
          <p:cNvPr id="5" name="Picture 8" descr="C:\Documents and Settings\логопед\Рабочий стол\Мои рисунки\Рисуночки\рисунки в самый умный\a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928934"/>
            <a:ext cx="1952625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место в словах где слышим звук к?</a:t>
            </a:r>
            <a:endParaRPr lang="ru-RU" dirty="0"/>
          </a:p>
        </p:txBody>
      </p:sp>
      <p:pic>
        <p:nvPicPr>
          <p:cNvPr id="4098" name="Picture 2" descr="C:\Documents and Settings\логопед\Рабочий стол\Мои рисунки\Рисуночки\рисунки в самый умный\i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195515" cy="1785950"/>
          </a:xfrm>
          <a:prstGeom prst="rect">
            <a:avLst/>
          </a:prstGeom>
          <a:noFill/>
        </p:spPr>
      </p:pic>
      <p:pic>
        <p:nvPicPr>
          <p:cNvPr id="4099" name="Picture 3" descr="C:\Documents and Settings\логопед\Рабочий стол\Мои рисунки\Рисуночки\рисунки в самый умный\i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48477" y="1752589"/>
            <a:ext cx="1800225" cy="2009775"/>
          </a:xfrm>
          <a:prstGeom prst="rect">
            <a:avLst/>
          </a:prstGeom>
          <a:noFill/>
        </p:spPr>
      </p:pic>
      <p:pic>
        <p:nvPicPr>
          <p:cNvPr id="4100" name="Picture 4" descr="C:\Documents and Settings\логопед\Рабочий стол\Мои рисунки\Рисуночки\баклаж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2487619" cy="18383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7" y="3786190"/>
            <a:ext cx="257176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начале </a:t>
            </a:r>
          </a:p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>слова</a:t>
            </a:r>
            <a:endParaRPr lang="ru-RU" sz="3600" i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78619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середине </a:t>
            </a:r>
          </a:p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>слова</a:t>
            </a:r>
            <a:endParaRPr lang="ru-RU" sz="36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18" y="3714752"/>
            <a:ext cx="2428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конце </a:t>
            </a:r>
          </a:p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>слова</a:t>
            </a:r>
            <a:endParaRPr lang="ru-RU" sz="36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место в словах где слышим звук г?</a:t>
            </a:r>
            <a:endParaRPr lang="ru-RU" dirty="0"/>
          </a:p>
        </p:txBody>
      </p:sp>
      <p:pic>
        <p:nvPicPr>
          <p:cNvPr id="5122" name="Picture 2" descr="C:\Documents and Settings\логопед\Рабочий стол\Мои рисунки\Рисуночки\рисунки в самый умный\i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2533650" cy="1857388"/>
          </a:xfrm>
          <a:prstGeom prst="rect">
            <a:avLst/>
          </a:prstGeom>
          <a:noFill/>
        </p:spPr>
      </p:pic>
      <p:pic>
        <p:nvPicPr>
          <p:cNvPr id="5123" name="Picture 3" descr="C:\Documents and Settings\логопед\Рабочий стол\Мои рисунки\Рисуночки\рисунки в самый умный\tr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000240"/>
            <a:ext cx="2419350" cy="1857388"/>
          </a:xfrm>
          <a:prstGeom prst="rect">
            <a:avLst/>
          </a:prstGeom>
          <a:noFill/>
        </p:spPr>
      </p:pic>
      <p:pic>
        <p:nvPicPr>
          <p:cNvPr id="6" name="Picture 21" descr="Копия Image0050"/>
          <p:cNvPicPr>
            <a:picLocks noChangeAspect="1" noChangeArrowheads="1"/>
          </p:cNvPicPr>
          <p:nvPr/>
        </p:nvPicPr>
        <p:blipFill>
          <a:blip r:embed="rId4"/>
          <a:srcRect l="69966" t="15627" r="9781" b="68747"/>
          <a:stretch>
            <a:fillRect/>
          </a:stretch>
        </p:blipFill>
        <p:spPr bwMode="auto">
          <a:xfrm>
            <a:off x="3714744" y="2000240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3929066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начале </a:t>
            </a:r>
          </a:p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>слова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000504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середине </a:t>
            </a:r>
          </a:p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>слова</a:t>
            </a:r>
            <a:endParaRPr lang="ru-RU" sz="36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92906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конце </a:t>
            </a:r>
          </a:p>
          <a:p>
            <a:pPr algn="ctr"/>
            <a:r>
              <a:rPr lang="ru-RU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50800" algn="tl" rotWithShape="0">
                    <a:srgbClr val="000000"/>
                  </a:outerShdw>
                </a:effectLst>
              </a:rPr>
              <a:t>слова</a:t>
            </a:r>
            <a:endParaRPr lang="ru-RU" sz="36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животные это делают?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Мычит – </a:t>
            </a:r>
          </a:p>
          <a:p>
            <a:pPr>
              <a:buNone/>
            </a:pPr>
            <a:r>
              <a:rPr lang="ru-RU" sz="4400" b="1" dirty="0" smtClean="0"/>
              <a:t>Мурлычет –</a:t>
            </a:r>
          </a:p>
          <a:p>
            <a:pPr>
              <a:buNone/>
            </a:pPr>
            <a:r>
              <a:rPr lang="ru-RU" sz="4400" b="1" dirty="0" smtClean="0"/>
              <a:t>Пищит – </a:t>
            </a:r>
          </a:p>
          <a:p>
            <a:pPr>
              <a:buNone/>
            </a:pPr>
            <a:r>
              <a:rPr lang="ru-RU" sz="4400" b="1" dirty="0" smtClean="0"/>
              <a:t>Кукует -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pic>
        <p:nvPicPr>
          <p:cNvPr id="7170" name="Picture 2" descr="C:\Documents and Settings\логопед\Рабочий стол\Мои рисунки\Рисуночки\рисунки в самый умный\a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162175" cy="1638300"/>
          </a:xfrm>
          <a:prstGeom prst="rect">
            <a:avLst/>
          </a:prstGeom>
          <a:noFill/>
        </p:spPr>
      </p:pic>
      <p:pic>
        <p:nvPicPr>
          <p:cNvPr id="7171" name="Picture 3" descr="C:\Documents and Settings\логопед\Рабочий стол\Мои рисунки\Рисуночки\рисунки в самый умный\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14422"/>
            <a:ext cx="1409700" cy="2286000"/>
          </a:xfrm>
          <a:prstGeom prst="rect">
            <a:avLst/>
          </a:prstGeom>
          <a:noFill/>
        </p:spPr>
      </p:pic>
      <p:pic>
        <p:nvPicPr>
          <p:cNvPr id="1026" name="Picture 2" descr="C:\Documents and Settings\логопед\Рабочий стол\Мои рисунки\Мои рисунки\cuck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57610"/>
            <a:ext cx="2428892" cy="2743224"/>
          </a:xfrm>
          <a:prstGeom prst="rect">
            <a:avLst/>
          </a:prstGeom>
          <a:noFill/>
        </p:spPr>
      </p:pic>
      <p:pic>
        <p:nvPicPr>
          <p:cNvPr id="3" name="Picture 2" descr="C:\Documents and Settings\логопед\Рабочий стол\Мои рисунки\Мои рисунки\mosqui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3" y="1500175"/>
            <a:ext cx="292895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Раздели слова на слоги</a:t>
            </a:r>
            <a:endParaRPr lang="ru-RU" dirty="0"/>
          </a:p>
        </p:txBody>
      </p:sp>
      <p:pic>
        <p:nvPicPr>
          <p:cNvPr id="8195" name="Picture 3" descr="C:\Documents and Settings\логопед\Рабочий стол\Мои рисунки\Рисуночки\рисунки в самый умный\a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1590675" cy="1905000"/>
          </a:xfrm>
          <a:prstGeom prst="rect">
            <a:avLst/>
          </a:prstGeom>
          <a:noFill/>
        </p:spPr>
      </p:pic>
      <p:pic>
        <p:nvPicPr>
          <p:cNvPr id="8196" name="Picture 4" descr="C:\Documents and Settings\логопед\Рабочий стол\Мои рисунки\Рисуночки\рисунки в самый умный\a6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581275" cy="1409700"/>
          </a:xfrm>
          <a:prstGeom prst="rect">
            <a:avLst/>
          </a:prstGeom>
          <a:noFill/>
        </p:spPr>
      </p:pic>
      <p:pic>
        <p:nvPicPr>
          <p:cNvPr id="8197" name="Picture 5" descr="C:\Documents and Settings\логопед\Рабочий стол\Мои рисунки\Рисуночки\рисунки в самый умный\a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3048000" cy="1314450"/>
          </a:xfrm>
          <a:prstGeom prst="rect">
            <a:avLst/>
          </a:prstGeom>
          <a:noFill/>
        </p:spPr>
      </p:pic>
      <p:pic>
        <p:nvPicPr>
          <p:cNvPr id="8198" name="Picture 6" descr="C:\Documents and Settings\логопед\Рабочий стол\Мои рисунки\Рисуночки\рисунки в самый умный\n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14818"/>
            <a:ext cx="205740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127</Words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Дифференциация звуков  и букв К и Г.</vt:lpstr>
      <vt:lpstr>Назови картинки, в которых  есть звук [к] и [г]?</vt:lpstr>
      <vt:lpstr>Назови картинки, в которых есть звук [к-к’]</vt:lpstr>
      <vt:lpstr>Какой звук слышим в этих словах?</vt:lpstr>
      <vt:lpstr>Назови место в словах где слышим звук к?</vt:lpstr>
      <vt:lpstr>Назови место в словах где слышим звук г?</vt:lpstr>
      <vt:lpstr>Какие животные это делают?</vt:lpstr>
      <vt:lpstr>Ответы:</vt:lpstr>
      <vt:lpstr>Раздели слова на слоги</vt:lpstr>
      <vt:lpstr>Проверь</vt:lpstr>
      <vt:lpstr>Придумай  слова чтобы звук К  находился в начале середине, конце слова. Придумай  слова чтобы звук Г находился в начале середине, конце слова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 и букв К и Г.</dc:title>
  <cp:lastModifiedBy>логопед</cp:lastModifiedBy>
  <cp:revision>39</cp:revision>
  <dcterms:modified xsi:type="dcterms:W3CDTF">2012-08-16T03:24:22Z</dcterms:modified>
</cp:coreProperties>
</file>