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gif"/><Relationship Id="rId7" Type="http://schemas.openxmlformats.org/officeDocument/2006/relationships/hyperlink" Target="http://hearingelmo.files.wordpress.com/2010/02/red-flag.jpg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earingelmo.files.wordpress.com/2010/02/red-flag.jpg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gif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hyperlink" Target="http://cs11124.vkontakte.ru/u134351901/-14/x_00bb3d8f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hyperlink" Target="http://saat.bbs.tr/promosyon_tekstil/atki-imalat/atki-imalat04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cs10198.userapi.com/u7336274/-6/x_b754fde8.jp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pload.wikimedia.org/wikipedia/commons/thumb/9/91/Passer_domesticus_m.jpg/800px-Passer_domesticus_m.jpg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oboi.kards.qip.ru/images/wallpaper/ac/f0/61612_1280_800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ru-RU" b="1" dirty="0" smtClean="0"/>
              <a:t>Дифференциация звуков  и </a:t>
            </a:r>
            <a:br>
              <a:rPr lang="ru-RU" b="1" dirty="0" smtClean="0"/>
            </a:br>
            <a:r>
              <a:rPr lang="ru-RU" b="1" dirty="0" smtClean="0"/>
              <a:t>букв Ф и 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857760"/>
            <a:ext cx="3786214" cy="121444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Составитель: учитель – логопед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Терентьева Н. А. МБОУ СОШ №3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Салехард</a:t>
            </a:r>
          </a:p>
          <a:p>
            <a:endParaRPr lang="ru-RU" dirty="0"/>
          </a:p>
        </p:txBody>
      </p:sp>
      <p:pic>
        <p:nvPicPr>
          <p:cNvPr id="4" name="Picture 2" descr="C:\Documents and Settings\логопед\Рабочий стол\Мои рисунки\Мои рисунки\коллекция\школа\kind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71744"/>
            <a:ext cx="1905000" cy="1485900"/>
          </a:xfrm>
          <a:prstGeom prst="rect">
            <a:avLst/>
          </a:prstGeom>
          <a:noFill/>
        </p:spPr>
      </p:pic>
      <p:pic>
        <p:nvPicPr>
          <p:cNvPr id="5" name="Picture 3" descr="C:\Documents and Settings\логопед\Рабочий стол\Мои рисунки\Мои рисунки\коллекция\школа\kind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571744"/>
            <a:ext cx="16002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 рассыпались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571613"/>
            <a:ext cx="40386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ЗАФАН – </a:t>
            </a:r>
          </a:p>
          <a:p>
            <a:pPr>
              <a:buNone/>
            </a:pPr>
            <a:r>
              <a:rPr lang="ru-RU" sz="3600" b="1" dirty="0" smtClean="0"/>
              <a:t>КУСФО –</a:t>
            </a:r>
          </a:p>
          <a:p>
            <a:pPr>
              <a:buNone/>
            </a:pPr>
            <a:r>
              <a:rPr lang="ru-RU" sz="3600" b="1" dirty="0" smtClean="0"/>
              <a:t>ИЛФИН –</a:t>
            </a:r>
          </a:p>
          <a:p>
            <a:pPr>
              <a:buNone/>
            </a:pP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785927"/>
            <a:ext cx="4329114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ФАЗАН</a:t>
            </a:r>
          </a:p>
          <a:p>
            <a:pPr>
              <a:buNone/>
            </a:pPr>
            <a:r>
              <a:rPr lang="ru-RU" sz="3600" b="1" dirty="0" smtClean="0"/>
              <a:t>ФОКУС</a:t>
            </a:r>
          </a:p>
          <a:p>
            <a:pPr>
              <a:buNone/>
            </a:pPr>
            <a:r>
              <a:rPr lang="ru-RU" sz="3600" b="1" dirty="0" smtClean="0"/>
              <a:t>ФИЛИН</a:t>
            </a:r>
            <a:endParaRPr lang="ru-RU" sz="3600" b="1" dirty="0"/>
          </a:p>
        </p:txBody>
      </p:sp>
      <p:pic>
        <p:nvPicPr>
          <p:cNvPr id="1026" name="Picture 2" descr="C:\Documents and Settings\логопед\Рабочий стол\Мои рисунки\Мои рисунки\Анимации\book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00636"/>
            <a:ext cx="2643206" cy="1290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 descr="C:\Documents and Settings\логопед\Рабочий стол\Мои рисунки\коллекция\школа\task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01056" cy="1714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57290" y="2500306"/>
            <a:ext cx="65008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Придумай  слова чтобы </a:t>
            </a:r>
            <a:r>
              <a:rPr lang="ru-RU" sz="3600" smtClean="0"/>
              <a:t>звук </a:t>
            </a:r>
            <a:r>
              <a:rPr lang="ru-RU" sz="3600" dirty="0" smtClean="0"/>
              <a:t>В</a:t>
            </a:r>
            <a:r>
              <a:rPr lang="ru-RU" sz="3600" smtClean="0"/>
              <a:t>  </a:t>
            </a:r>
            <a:r>
              <a:rPr lang="ru-RU" sz="3600" dirty="0" smtClean="0"/>
              <a:t>находился в начале середине, конце слова.</a:t>
            </a:r>
            <a:br>
              <a:rPr lang="ru-RU" sz="3600" dirty="0" smtClean="0"/>
            </a:br>
            <a:r>
              <a:rPr lang="ru-RU" sz="3600" dirty="0" smtClean="0"/>
              <a:t>Придумай  слова чтобы звук Ф находился в начале середине, конце слова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МОЛОДЕЦ 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C:\Documents and Settings\логопед\Рабочий стол\Мои рисунки\Мои рисунки\Анимации\dis1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643050"/>
            <a:ext cx="335758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Назови картинки, в которых </a:t>
            </a:r>
            <a:br>
              <a:rPr lang="ru-RU" b="1" dirty="0" smtClean="0"/>
            </a:br>
            <a:r>
              <a:rPr lang="ru-RU" b="1" dirty="0" smtClean="0"/>
              <a:t>есть звук </a:t>
            </a:r>
            <a:r>
              <a:rPr lang="en-US" b="1" dirty="0" smtClean="0"/>
              <a:t>[</a:t>
            </a:r>
            <a:r>
              <a:rPr lang="ru-RU" b="1" dirty="0" err="1" smtClean="0"/>
              <a:t>в-в</a:t>
            </a:r>
            <a:r>
              <a:rPr lang="en-US" b="1" dirty="0" smtClean="0"/>
              <a:t>’] </a:t>
            </a:r>
            <a:r>
              <a:rPr lang="ru-RU" b="1" dirty="0" smtClean="0"/>
              <a:t>и </a:t>
            </a:r>
            <a:r>
              <a:rPr lang="en-US" b="1" dirty="0" smtClean="0"/>
              <a:t>[</a:t>
            </a:r>
            <a:r>
              <a:rPr lang="ru-RU" b="1" dirty="0" err="1" smtClean="0"/>
              <a:t>ф-ф</a:t>
            </a:r>
            <a:r>
              <a:rPr lang="en-US" b="1" dirty="0" smtClean="0"/>
              <a:t>’]</a:t>
            </a:r>
            <a:r>
              <a:rPr lang="ru-RU" b="1" dirty="0" smtClean="0"/>
              <a:t>?</a:t>
            </a:r>
            <a:endParaRPr lang="ru-RU" dirty="0"/>
          </a:p>
        </p:txBody>
      </p:sp>
      <p:pic>
        <p:nvPicPr>
          <p:cNvPr id="1027" name="Picture 3" descr="C:\Documents and Settings\логопед\Рабочий стол\Мои рисунки\Рисуночки\рисунки в самый умный\t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2071702" cy="1728791"/>
          </a:xfrm>
          <a:prstGeom prst="rect">
            <a:avLst/>
          </a:prstGeom>
          <a:noFill/>
        </p:spPr>
      </p:pic>
      <p:pic>
        <p:nvPicPr>
          <p:cNvPr id="1028" name="Picture 4" descr="C:\Documents and Settings\логопед\Рабочий стол\Мои рисунки\Рисуночки\рисунки в самый умный\t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857628"/>
            <a:ext cx="1714512" cy="1643074"/>
          </a:xfrm>
          <a:prstGeom prst="rect">
            <a:avLst/>
          </a:prstGeom>
          <a:noFill/>
        </p:spPr>
      </p:pic>
      <p:pic>
        <p:nvPicPr>
          <p:cNvPr id="1029" name="Picture 5" descr="C:\Documents and Settings\логопед\Рабочий стол\Мои рисунки\Рисуночки\рисунки в самый умный\t2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929066"/>
            <a:ext cx="2214578" cy="1500198"/>
          </a:xfrm>
          <a:prstGeom prst="rect">
            <a:avLst/>
          </a:prstGeom>
          <a:noFill/>
        </p:spPr>
      </p:pic>
      <p:pic>
        <p:nvPicPr>
          <p:cNvPr id="1030" name="Picture 6" descr="C:\Documents and Settings\логопед\Рабочий стол\Мои рисунки\Рисуночки\рисунки в самый умный\tr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000240"/>
            <a:ext cx="2214578" cy="1285884"/>
          </a:xfrm>
          <a:prstGeom prst="rect">
            <a:avLst/>
          </a:prstGeom>
          <a:noFill/>
        </p:spPr>
      </p:pic>
      <p:pic>
        <p:nvPicPr>
          <p:cNvPr id="1032" name="Picture 8" descr="C:\Documents and Settings\логопед\Рабочий стол\Мои рисунки\Рисуночки\рисунки в самый умный\t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928802"/>
            <a:ext cx="1971675" cy="1428760"/>
          </a:xfrm>
          <a:prstGeom prst="rect">
            <a:avLst/>
          </a:prstGeom>
          <a:noFill/>
        </p:spPr>
      </p:pic>
      <p:pic>
        <p:nvPicPr>
          <p:cNvPr id="11266" name="Picture 2" descr="http://im5-tub-ru.yandex.net/i?id=76757991-10-72&amp;n=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1928802"/>
            <a:ext cx="1857388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Назови картинки, в которых есть звук </a:t>
            </a:r>
            <a:r>
              <a:rPr lang="en-US" b="1" dirty="0" smtClean="0"/>
              <a:t>[</a:t>
            </a:r>
            <a:r>
              <a:rPr lang="ru-RU" b="1" dirty="0" smtClean="0"/>
              <a:t>в – </a:t>
            </a:r>
            <a:r>
              <a:rPr lang="ru-RU" b="1" dirty="0" err="1" smtClean="0"/>
              <a:t>в</a:t>
            </a:r>
            <a:r>
              <a:rPr lang="en-US" b="1" dirty="0" smtClean="0"/>
              <a:t>’]</a:t>
            </a:r>
            <a:endParaRPr lang="ru-RU" dirty="0"/>
          </a:p>
        </p:txBody>
      </p:sp>
      <p:pic>
        <p:nvPicPr>
          <p:cNvPr id="15362" name="Picture 2" descr="C:\Documents and Settings\логопед\Рабочий стол\Мои рисунки\Рисуночки\рисунки в самый умный\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2214546" cy="785818"/>
          </a:xfrm>
          <a:prstGeom prst="rect">
            <a:avLst/>
          </a:prstGeom>
          <a:noFill/>
        </p:spPr>
      </p:pic>
      <p:pic>
        <p:nvPicPr>
          <p:cNvPr id="15363" name="Picture 3" descr="C:\Documents and Settings\логопед\Рабочий стол\Мои рисунки\Рисуночки\рисунки в самый умный\a5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7" y="2143117"/>
            <a:ext cx="1928826" cy="1571636"/>
          </a:xfrm>
          <a:prstGeom prst="rect">
            <a:avLst/>
          </a:prstGeom>
          <a:noFill/>
        </p:spPr>
      </p:pic>
      <p:pic>
        <p:nvPicPr>
          <p:cNvPr id="15364" name="Picture 4" descr="C:\Documents and Settings\логопед\Рабочий стол\Мои рисунки\Рисуночки\рисунки в самый умный\a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357694"/>
            <a:ext cx="1571636" cy="1857388"/>
          </a:xfrm>
          <a:prstGeom prst="rect">
            <a:avLst/>
          </a:prstGeom>
          <a:noFill/>
        </p:spPr>
      </p:pic>
      <p:pic>
        <p:nvPicPr>
          <p:cNvPr id="15365" name="Picture 5" descr="C:\Documents and Settings\логопед\Рабочий стол\Мои рисунки\Рисуночки\рисунки в самый умный\a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429132"/>
            <a:ext cx="2105025" cy="1609725"/>
          </a:xfrm>
          <a:prstGeom prst="rect">
            <a:avLst/>
          </a:prstGeom>
          <a:noFill/>
        </p:spPr>
      </p:pic>
      <p:pic>
        <p:nvPicPr>
          <p:cNvPr id="15366" name="Picture 6" descr="C:\Documents and Settings\логопед\Рабочий стол\Мои рисунки\Рисуночки\рисунки в самый умный\a65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1928802"/>
            <a:ext cx="1762125" cy="2000264"/>
          </a:xfrm>
          <a:prstGeom prst="rect">
            <a:avLst/>
          </a:prstGeom>
          <a:noFill/>
        </p:spPr>
      </p:pic>
      <p:pic>
        <p:nvPicPr>
          <p:cNvPr id="15368" name="Picture 8" descr="Картинка 1 из 175330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4143380"/>
            <a:ext cx="192882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25 -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53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Какой звук слышим в этих словах?</a:t>
            </a:r>
            <a:endParaRPr lang="ru-RU" dirty="0"/>
          </a:p>
        </p:txBody>
      </p:sp>
      <p:pic>
        <p:nvPicPr>
          <p:cNvPr id="3" name="Picture 6" descr="C:\Documents and Settings\логопед\Рабочий стол\Мои рисунки\Рисуночки\рисунки в самый умный\a6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643050"/>
            <a:ext cx="1762125" cy="2000264"/>
          </a:xfrm>
          <a:prstGeom prst="rect">
            <a:avLst/>
          </a:prstGeom>
          <a:noFill/>
        </p:spPr>
      </p:pic>
      <p:pic>
        <p:nvPicPr>
          <p:cNvPr id="4" name="Picture 8" descr="Картинка 1 из 17533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143380"/>
            <a:ext cx="1928826" cy="2143140"/>
          </a:xfrm>
          <a:prstGeom prst="rect">
            <a:avLst/>
          </a:prstGeom>
          <a:noFill/>
        </p:spPr>
      </p:pic>
      <p:pic>
        <p:nvPicPr>
          <p:cNvPr id="5" name="Picture 2" descr="C:\Documents and Settings\логопед\Рабочий стол\Мои рисунки\Рисуночки\рисунки в самый умный\k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857496"/>
            <a:ext cx="2500298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Назови место в словах где слышим звук В?</a:t>
            </a:r>
            <a:endParaRPr lang="ru-RU" dirty="0"/>
          </a:p>
        </p:txBody>
      </p:sp>
      <p:pic>
        <p:nvPicPr>
          <p:cNvPr id="17410" name="Picture 2" descr="C:\Documents and Settings\логопед\Рабочий стол\Мои рисунки\Рисуночки\рисунки в самый умный\t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2581275" cy="1695450"/>
          </a:xfrm>
          <a:prstGeom prst="rect">
            <a:avLst/>
          </a:prstGeom>
          <a:noFill/>
        </p:spPr>
      </p:pic>
      <p:pic>
        <p:nvPicPr>
          <p:cNvPr id="17411" name="Picture 3" descr="C:\Documents and Settings\логопед\Рабочий стол\Мои рисунки\Рисуночки\tra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571744"/>
            <a:ext cx="2428892" cy="1643074"/>
          </a:xfrm>
          <a:prstGeom prst="rect">
            <a:avLst/>
          </a:prstGeom>
          <a:noFill/>
        </p:spPr>
      </p:pic>
      <p:pic>
        <p:nvPicPr>
          <p:cNvPr id="17415" name="Picture 7" descr="Картинка 2 из 15606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571744"/>
            <a:ext cx="2428891" cy="17145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4500570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 начале </a:t>
            </a:r>
          </a:p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</a:rPr>
              <a:t>слова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357694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 середине </a:t>
            </a:r>
          </a:p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</a:rPr>
              <a:t>слова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500570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 конце </a:t>
            </a:r>
          </a:p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</a:rPr>
              <a:t>слова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Назови место в словах где слышим звук Ф?</a:t>
            </a:r>
            <a:endParaRPr lang="ru-RU" dirty="0"/>
          </a:p>
        </p:txBody>
      </p:sp>
      <p:pic>
        <p:nvPicPr>
          <p:cNvPr id="16386" name="Picture 2" descr="C:\Documents and Settings\логопед\Рабочий стол\Мои рисунки\Рисуночки\рисунки в самый умный\o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2095500" cy="1790700"/>
          </a:xfrm>
          <a:prstGeom prst="rect">
            <a:avLst/>
          </a:prstGeom>
          <a:noFill/>
        </p:spPr>
      </p:pic>
      <p:pic>
        <p:nvPicPr>
          <p:cNvPr id="16387" name="Picture 3" descr="C:\Documents and Settings\логопед\Рабочий стол\Мои рисунки\Рисуночки\рисунки в самый умный\t1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071678"/>
            <a:ext cx="2043113" cy="1714512"/>
          </a:xfrm>
          <a:prstGeom prst="rect">
            <a:avLst/>
          </a:prstGeom>
          <a:noFill/>
        </p:spPr>
      </p:pic>
      <p:pic>
        <p:nvPicPr>
          <p:cNvPr id="5" name="Picture 5" descr="Картинка 7 из 16113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071678"/>
            <a:ext cx="2286016" cy="15716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4071942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 начале </a:t>
            </a:r>
          </a:p>
          <a:p>
            <a:pPr algn="ctr"/>
            <a:r>
              <a:rPr lang="ru-RU" sz="3600" i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</a:rPr>
              <a:t>слова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4000504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 середине </a:t>
            </a:r>
          </a:p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</a:rPr>
              <a:t>слова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4000504"/>
            <a:ext cx="235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 конце </a:t>
            </a:r>
          </a:p>
          <a:p>
            <a:pPr algn="ctr"/>
            <a:r>
              <a:rPr lang="ru-RU" sz="3600" i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50800" algn="tl" rotWithShape="0">
                    <a:srgbClr val="000000"/>
                  </a:outerShdw>
                </a:effectLst>
              </a:rPr>
              <a:t>слова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КАКИЕ ЖИВОТНЫЕ ЭТО ДЕЛАЮТ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899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ВОЕТ –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600" b="1" dirty="0" smtClean="0"/>
              <a:t>КАРКАЕТ –</a:t>
            </a:r>
          </a:p>
          <a:p>
            <a:pPr>
              <a:buNone/>
            </a:pPr>
            <a:r>
              <a:rPr lang="ru-RU" sz="3600" b="1" dirty="0" smtClean="0"/>
              <a:t>ЧИРИКАЕТ – </a:t>
            </a:r>
          </a:p>
          <a:p>
            <a:pPr>
              <a:buNone/>
            </a:pPr>
            <a:endParaRPr lang="ru-RU" sz="3600" b="1" dirty="0"/>
          </a:p>
        </p:txBody>
      </p:sp>
      <p:pic>
        <p:nvPicPr>
          <p:cNvPr id="19458" name="Picture 2" descr="C:\Documents and Settings\логопед\Рабочий стол\Мои рисунки\коллекция\школа\р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24250"/>
            <a:ext cx="3200400" cy="2905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362075"/>
          </a:xfrm>
        </p:spPr>
        <p:txBody>
          <a:bodyPr/>
          <a:lstStyle/>
          <a:p>
            <a:pPr algn="ctr"/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42910" y="4286255"/>
            <a:ext cx="7772400" cy="92869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Раздели эти слова на слоги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20482" name="Picture 2" descr="Картинка 3 из 17063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928802"/>
            <a:ext cx="2428891" cy="1785950"/>
          </a:xfrm>
          <a:prstGeom prst="rect">
            <a:avLst/>
          </a:prstGeom>
          <a:noFill/>
        </p:spPr>
      </p:pic>
      <p:pic>
        <p:nvPicPr>
          <p:cNvPr id="20484" name="Picture 4" descr="Картинка 4 из 20311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9" y="1928802"/>
            <a:ext cx="2643206" cy="1785950"/>
          </a:xfrm>
          <a:prstGeom prst="rect">
            <a:avLst/>
          </a:prstGeom>
          <a:noFill/>
        </p:spPr>
      </p:pic>
      <p:pic>
        <p:nvPicPr>
          <p:cNvPr id="20486" name="Picture 6" descr="Картинка 4 из 15230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2000240"/>
            <a:ext cx="2357487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ВОЛК   ВО-РО-НА   ВО-РО-БЕЙ</a:t>
            </a: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214414" y="642918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ПРОВЕРЬ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21507" name="Picture 3" descr="C:\Documents and Settings\логопед\Рабочий стол\Мои рисунки\коллекция\школа\учитель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00504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127</Words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Дифференциация звуков  и  букв Ф и В.</vt:lpstr>
      <vt:lpstr>Назови картинки, в которых  есть звук [в-в’] и [ф-ф’]?</vt:lpstr>
      <vt:lpstr>Назови картинки, в которых есть звук [в – в’]</vt:lpstr>
      <vt:lpstr>Какой звук слышим в этих словах?</vt:lpstr>
      <vt:lpstr>Назови место в словах где слышим звук В?</vt:lpstr>
      <vt:lpstr>Назови место в словах где слышим звук Ф?</vt:lpstr>
      <vt:lpstr>КАКИЕ ЖИВОТНЫЕ ЭТО ДЕЛАЮТ?</vt:lpstr>
      <vt:lpstr>Ответы</vt:lpstr>
      <vt:lpstr>ВОЛК   ВО-РО-НА   ВО-РО-БЕЙ</vt:lpstr>
      <vt:lpstr>Слова рассыпались</vt:lpstr>
      <vt:lpstr>Слайд 11</vt:lpstr>
      <vt:lpstr>МОЛОДЕЦ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звуков  и  букв П и Б.</dc:title>
  <cp:lastModifiedBy>логопед</cp:lastModifiedBy>
  <cp:revision>11</cp:revision>
  <dcterms:modified xsi:type="dcterms:W3CDTF">2012-09-25T06:20:29Z</dcterms:modified>
</cp:coreProperties>
</file>