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4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9C78E-DC23-42E2-897A-D3BD36A03A26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EAB1B-4778-45DD-B3DB-10AED25D2D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EAB1B-4778-45DD-B3DB-10AED25D2D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28604"/>
            <a:ext cx="7772400" cy="3220402"/>
          </a:xfrm>
        </p:spPr>
        <p:txBody>
          <a:bodyPr>
            <a:normAutofit/>
          </a:bodyPr>
          <a:lstStyle/>
          <a:p>
            <a:r>
              <a:rPr lang="ru-RU" dirty="0" smtClean="0"/>
              <a:t>Роль родителей в воспитании учащихся начальной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000504"/>
            <a:ext cx="4421128" cy="2286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i (10)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352" b="352"/>
          <a:stretch>
            <a:fillRect/>
          </a:stretch>
        </p:blipFill>
        <p:spPr>
          <a:xfrm>
            <a:off x="571472" y="3776448"/>
            <a:ext cx="4643470" cy="27958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57356" y="5000636"/>
            <a:ext cx="6829444" cy="1051560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000108"/>
            <a:ext cx="592935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4357695"/>
            <a:ext cx="8258204" cy="1214445"/>
          </a:xfrm>
        </p:spPr>
        <p:txBody>
          <a:bodyPr>
            <a:normAutofit/>
          </a:bodyPr>
          <a:lstStyle/>
          <a:p>
            <a:pPr algn="r"/>
            <a:r>
              <a:rPr lang="ru-RU" sz="4400" b="0" dirty="0" smtClean="0">
                <a:solidFill>
                  <a:schemeClr val="tx1"/>
                </a:solidFill>
                <a:effectLst/>
              </a:rPr>
              <a:t>В.А. Сухомлинский</a:t>
            </a:r>
            <a:endParaRPr lang="ru-RU" sz="44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428596" y="714356"/>
            <a:ext cx="8715404" cy="44291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«Воспитывая своего ребенка, ты воспитаешь себя, утверждаешь свое человеческое  достоинство»</a:t>
            </a:r>
            <a:br>
              <a:rPr lang="ru-RU" sz="4400" dirty="0" smtClean="0"/>
            </a:br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71472" y="4643446"/>
            <a:ext cx="8183880" cy="178595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effectLst/>
                <a:latin typeface="+mn-lt"/>
              </a:rPr>
              <a:t>Первая и главная ошибка родителей заключается в том, что они забывают о том, что основным и самым действенным методом воспитания в любой возрастной период является – </a:t>
            </a:r>
            <a:r>
              <a:rPr lang="ru-RU" sz="2400" u="sng" dirty="0" smtClean="0">
                <a:solidFill>
                  <a:schemeClr val="tx1"/>
                </a:solidFill>
                <a:effectLst/>
                <a:latin typeface="+mn-lt"/>
              </a:rPr>
              <a:t>личный пример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400" b="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" name="Содержимое 9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09" y="642918"/>
            <a:ext cx="3357587" cy="3429024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397021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  Для того что бы «воспитать» хорошего человека, надо самому быть хорошим, чтобы счастливого – самому быть счастливым, успешного – успешным, и так далее.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1214422"/>
            <a:ext cx="8183880" cy="482061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ребенка часто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критикуют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осуждать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ребенку часто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демонстрируют враждебность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драться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ребенка часто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высмеивают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быть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робким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ребенка часто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позорят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чувствовать себя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виноватым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ребенка часто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хвалят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оценивать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 ребенком обычно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честны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справедливости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b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ребенок живет в атмосфере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дружбы и чувствует себя нужным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он учится находить в этом </a:t>
            </a:r>
            <a:r>
              <a:rPr lang="ru-RU" sz="2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мире любовь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Психологи говорят, что: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64409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Мини тест.</a:t>
            </a:r>
            <a:endParaRPr lang="ru-RU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Чем, по вашему мнению, в большей мере определяется характер человека –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наследственностью или воспитанием?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Преимущественно воспитанием.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Сочетанием врожденных задатков и условий среды.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Главным образом врожденными задатками.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Ни тем, ни другим, а жизненным опытом.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Как вы относитесь к мысли о том, что дети воспитывают своих родителей?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Это игра слов, софизм, имеющий мало отношения к действительности.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Абсолютно с этим согласен.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Готов с этим согласиться при условии, что нельзя забывать и о традиционной роли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родителей как воспитателей своих детей.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Затрудняюсь ответить, не задумывался об этом.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Какое из суждений о воспитании вы находите наиболее удачным?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Если вам больше нечего сказать ребенку, скажите ему, чтобы он пошел умыться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(Эдгар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Хоу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Цель воспитания — научить детей обходиться без нас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(Эрнст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Легуве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Детям нужны не поучения, а примеры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Жозеф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Жубер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Научи сына послушанию, тогда сможешь научить и всему остальному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(Томас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Фуллер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Считаете ли вы, что родители должны просвещать детей в вопросах пола?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Меня никто этому не учил, и их сама жизнь научит.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Считаю, что родителям следует в доступной форме удовлетворять возникающий у детей интерес к этим вопросам.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Когда дети достаточно повзрослеют, необходимо будет завести разговор и об этом. А в школьном возрасте главное — позаботиться о том, чтобы оградить их от проявлений безнравственности.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Конечно, в первую очередь это должны сделать родители.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Следует ли родителям давать ребенку деньги на карманные расходы?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Если попросит, можно и дать.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Лучше всего регулярно выдавать определенную сумму на конкретные цели и контролировать расходы.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Целесообразно выдавать некоторую сумму на определенный срок (на неделю, на месяц), чтобы ребенок сам учился планировать свои расходы.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Когда есть возможность, можно иной раз дать ему какую-то сумму.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Как вы поступите, если узнаете, что вашего ребенка обидел одноклассник?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Огорчусь, постараюсь утешить ребенка.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Отправлюсь выяснить отношения с родителями обидчика.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Дети сами лучше разберутся в своих отношениях, тем более что их обиды недолги.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Посоветую ребенку, как ему лучше себя вести в таких ситуациях.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Как вы отнесетесь к сквернословию (употребление плохих слов) ребенка?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Постараюсь довести до его понимания, что в нашей семье, да и вообще среди порядочных людей, это не принято.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Сквернословие надо пресекать в зародыше! Наказание тут необходимо, а от общения с невоспитанными сверстниками ребенка впредь надо оградить.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Подумаешь! Все мы знаем эти слова. Не надо придавать этому значения, пока это не выходит за разумные пределы.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Ребенок вправе выражать свои чувства, даже тем способом, который нам не по душе.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Дочь-подросток хочет провести выходные на даче у подруги, где соберется компания сверстников в отсутствие родителей. Отпустили бы вы ее?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Ни в коем случае. Такие сборища до добра не доводят. Если дети хотят отдохнуть и повеселиться, пускай делают это под надзором старших.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Возможно, если знаю ее товарищей как порядочных и надежных ребят.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Она вполне разумный человек, чтобы самой принять решение. Хотя, конечно, в ее отсутствие буду немного беспокоиться.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Не вижу причины запрещать.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Как вы отреагируете, если узнаете, что ребенок вам солгал?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Постараюсь вывести его на чистую воду и пристыдить.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Если повод не слишком серьезный, не стану придавать значения.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Расстроюсь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Попробую разобраться, что его побудило солгать.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Считаете ли вы, что подаете ребенку достойный пример?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А. Безусловно.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Б. Стараюсь.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В. Надеюсь.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 Не знаю.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5" y="1214421"/>
          <a:ext cx="8715430" cy="4643470"/>
        </p:xfrm>
        <a:graphic>
          <a:graphicData uri="http://schemas.openxmlformats.org/drawingml/2006/table">
            <a:tbl>
              <a:tblPr/>
              <a:tblGrid>
                <a:gridCol w="1624912"/>
                <a:gridCol w="561135"/>
                <a:gridCol w="725487"/>
                <a:gridCol w="725487"/>
                <a:gridCol w="725487"/>
                <a:gridCol w="725487"/>
                <a:gridCol w="725487"/>
                <a:gridCol w="725487"/>
                <a:gridCol w="725487"/>
                <a:gridCol w="725487"/>
                <a:gridCol w="725487"/>
              </a:tblGrid>
              <a:tr h="44205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Стиль поведения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Номера вопросов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1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Авторитетный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Авторитарный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9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Либеральный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72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Индифферентный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Обработка результатов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57760"/>
            <a:ext cx="8183880" cy="2286016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При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попустительском стиле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 (в терминологии других авторов — «либеральный», «снисходительный», «</a:t>
            </a:r>
            <a:r>
              <a:rPr lang="ru-RU" sz="1600" b="0" dirty="0" err="1" smtClean="0">
                <a:solidFill>
                  <a:schemeClr val="tx1"/>
                </a:solidFill>
                <a:effectLst/>
                <a:latin typeface="+mn-lt"/>
              </a:rPr>
              <a:t>гипоопека</a:t>
            </a:r>
            <a:r>
              <a:rPr lang="ru-RU" sz="1600" b="0" dirty="0" smtClean="0">
                <a:solidFill>
                  <a:schemeClr val="tx1"/>
                </a:solidFill>
                <a:effectLst/>
                <a:latin typeface="+mn-lt"/>
              </a:rPr>
              <a:t>») родители почти не обращают внимания на своих детей, ни в чем их не ограничивают, ничего не запрещают (вседозволенность). Дети из таких семей в период взросления часто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+mn-lt"/>
              </a:rPr>
              <a:t>попадают под плохое влияние и в дальнейшем могут поднять руку на своих родителей, у них почти нет ни каких ценностей,  вырастают эгоистичными, конфликтными из-за того, что они не приучены уступать, постоянно недовольны окружающими людьми.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/>
              <a:t>    Авторитарный стиль </a:t>
            </a:r>
            <a:r>
              <a:rPr lang="ru-RU" sz="1400" b="1" i="1" dirty="0" smtClean="0"/>
              <a:t>(властный, контролирующий) стиль</a:t>
            </a:r>
            <a:r>
              <a:rPr lang="ru-RU" sz="1400" dirty="0" smtClean="0"/>
              <a:t> (в терминологии других авторов — «автократический», «диктат», «доминирование») характеризуется высоким контролем, родители ждут неукоснительного выполнения своих требований; отношения холодные, отстраненные.</a:t>
            </a:r>
          </a:p>
          <a:p>
            <a:pPr algn="just">
              <a:buNone/>
            </a:pPr>
            <a:r>
              <a:rPr lang="ru-RU" sz="1400" dirty="0" smtClean="0"/>
              <a:t>    Качества вашего ребенка будут следующие: </a:t>
            </a:r>
            <a:r>
              <a:rPr lang="ru-RU" sz="1400" b="1" dirty="0" smtClean="0"/>
              <a:t>лживость, скрытность, озлобленность, жесткость, безынициативность или протест и полное неприятие авторитета родителей, ребенок вырастает приниженным, завистливым, несамостоятельным.</a:t>
            </a:r>
            <a:endParaRPr lang="ru-RU" sz="1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300" b="1" i="1" dirty="0" smtClean="0"/>
              <a:t>    Демократический стиль </a:t>
            </a:r>
            <a:r>
              <a:rPr lang="ru-RU" sz="1200" b="1" i="1" dirty="0" smtClean="0"/>
              <a:t>воспитания</a:t>
            </a:r>
            <a:r>
              <a:rPr lang="ru-RU" sz="1200" dirty="0" smtClean="0"/>
              <a:t>  (в терминологии других авторов — «авторитетный», «сотрудничество») – определяется высоким уровнем вербального (речевого) общения между детьми и родителями; включённостью детей в обсуждение семейных проблем, учётом их мнения; готовностью родителей прийти на помощь, если это потребуется, верой в успех самостоятельной деятельности ребёнка.</a:t>
            </a:r>
          </a:p>
          <a:p>
            <a:pPr>
              <a:buNone/>
            </a:pPr>
            <a:r>
              <a:rPr lang="ru-RU" sz="1200" dirty="0" smtClean="0"/>
              <a:t>     Качества ребенка будут следующие: </a:t>
            </a:r>
            <a:r>
              <a:rPr lang="ru-RU" sz="1200" b="1" dirty="0" smtClean="0"/>
              <a:t>внимательное, уважительное и неконфликтное, к родственникам и родителям относится заботливо, умеренно выраженная способность к лидерству, умеренная агрессивность, стремление контролировать других, но сам с трудом поддается внешнему контролю.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170</TotalTime>
  <Words>342</Words>
  <PresentationFormat>Экран (4:3)</PresentationFormat>
  <Paragraphs>104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Роль родителей в воспитании учащихся начальной школы</vt:lpstr>
      <vt:lpstr>В.А. Сухомлинский</vt:lpstr>
      <vt:lpstr>Первая и главная ошибка родителей заключается в том, что они забывают о том, что основным и самым действенным методом воспитания в любой возрастной период является – личный пример.</vt:lpstr>
      <vt:lpstr>Если ребенка часто критикуют – он учится осуждать. Если ребенку часто демонстрируют враждебность – он учится драться. Если ребенка часто высмеивают – он учится быть робким. Если ребенка часто позорят – он учится чувствовать себя виноватым. Если ребенка часто хвалят – он учится оценивать. Если с ребенком обычно честны – он учится справедливости. Если ребенок живет в атмосфере дружбы и чувствует себя нужным – он учится находить в этом мире любовь. </vt:lpstr>
      <vt:lpstr>Слайд 5</vt:lpstr>
      <vt:lpstr>Слайд 6</vt:lpstr>
      <vt:lpstr>Слайд 7</vt:lpstr>
      <vt:lpstr>Слайд 8</vt:lpstr>
      <vt:lpstr>При попустительском стиле (в терминологии других авторов — «либеральный», «снисходительный», «гипоопека») родители почти не обращают внимания на своих детей, ни в чем их не ограничивают, ничего не запрещают (вседозволенность). Дети из таких семей в период взросления часто попадают под плохое влияние и в дальнейшем могут поднять руку на своих родителей, у них почти нет ни каких ценностей,  вырастают эгоистичными, конфликтными из-за того, что они не приучены уступать, постоянно недовольны окружающими людьми.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родителей в воспитании подрастающего поколения»</dc:title>
  <dc:creator>Ekaterina</dc:creator>
  <cp:lastModifiedBy>Ekaterina</cp:lastModifiedBy>
  <cp:revision>30</cp:revision>
  <dcterms:created xsi:type="dcterms:W3CDTF">2014-09-04T04:25:15Z</dcterms:created>
  <dcterms:modified xsi:type="dcterms:W3CDTF">2014-10-28T18:07:01Z</dcterms:modified>
</cp:coreProperties>
</file>