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32"/>
  </p:notesMasterIdLst>
  <p:handoutMasterIdLst>
    <p:handoutMasterId r:id="rId33"/>
  </p:handoutMasterIdLst>
  <p:sldIdLst>
    <p:sldId id="266" r:id="rId2"/>
    <p:sldId id="271" r:id="rId3"/>
    <p:sldId id="272" r:id="rId4"/>
    <p:sldId id="285" r:id="rId5"/>
    <p:sldId id="277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6" r:id="rId16"/>
    <p:sldId id="287" r:id="rId17"/>
    <p:sldId id="288" r:id="rId18"/>
    <p:sldId id="289" r:id="rId19"/>
    <p:sldId id="290" r:id="rId20"/>
    <p:sldId id="291" r:id="rId21"/>
    <p:sldId id="293" r:id="rId22"/>
    <p:sldId id="294" r:id="rId23"/>
    <p:sldId id="303" r:id="rId24"/>
    <p:sldId id="295" r:id="rId25"/>
    <p:sldId id="296" r:id="rId26"/>
    <p:sldId id="297" r:id="rId27"/>
    <p:sldId id="300" r:id="rId28"/>
    <p:sldId id="301" r:id="rId29"/>
    <p:sldId id="302" r:id="rId30"/>
    <p:sldId id="299" r:id="rId31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9900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0" autoAdjust="0"/>
    <p:restoredTop sz="94700" autoAdjust="0"/>
  </p:normalViewPr>
  <p:slideViewPr>
    <p:cSldViewPr>
      <p:cViewPr varScale="1">
        <p:scale>
          <a:sx n="65" d="100"/>
          <a:sy n="65" d="100"/>
        </p:scale>
        <p:origin x="-13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fld id="{16D757A9-FCB9-498E-92DA-9B5A17B1B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fld id="{150DEEC3-495A-48E2-890A-9FB473DC5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015162" cy="1444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048000"/>
            <a:ext cx="701516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F2A2B0-70EE-4577-A983-CD316CA99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31AF7-D0B5-4392-84A9-C6EB190B3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EC07-FB15-436B-BD81-8263C20AF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46D29-39F7-4B27-B30A-30F39BD75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E8A79-6C04-4773-AC80-C7D8E5A7C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BEE5C-15B9-40EA-A3F8-6BF481C07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3C2F2-D206-48CF-92D7-95F4EF096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31C8C-5C70-4AF2-BFCE-488AE573A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C4892-B3C1-44A3-89D5-18FADB07E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B128-4A03-4EFE-BC36-01593ACDC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C51CC-F0AF-4A11-BE66-4398CD7CB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388099" name="AutoShape 3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8100" name="AutoShape 4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8101" name="Line 5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8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8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8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fld id="{98757EA0-0347-4A4F-A354-0AC5FCAB4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88107" name="AutoShape 11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88108" name="AutoShape 12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grpSp>
        <p:nvGrpSpPr>
          <p:cNvPr id="1035" name="Group 13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388110" name="AutoShape 14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8111" name="AutoShape 15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8112" name="Line 16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8113" name="AutoShape 17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88114" name="AutoShape 18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9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rgbClr val="77777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200">
          <a:solidFill>
            <a:srgbClr val="77777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anevin.ru/photo/tags/saint-petersburg/" TargetMode="External"/><Relationship Id="rId2" Type="http://schemas.openxmlformats.org/officeDocument/2006/relationships/hyperlink" Target="http://panevin.ru/calendar/1991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Уважаемые гости!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ru-RU" sz="3200" dirty="0" smtClean="0">
                <a:solidFill>
                  <a:srgbClr val="002060"/>
                </a:solidFill>
              </a:rPr>
              <a:t>Мы рады приветствовать Вас на нашем мероприятии.</a:t>
            </a:r>
          </a:p>
          <a:p>
            <a:pPr lvl="1" eaLnBrk="1" hangingPunct="1"/>
            <a:endParaRPr lang="ru-RU" sz="3200" dirty="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ru-RU" sz="3200" dirty="0" smtClean="0">
                <a:solidFill>
                  <a:srgbClr val="002060"/>
                </a:solidFill>
              </a:rPr>
              <a:t>Предлагаем Вашему вниманию  викторину </a:t>
            </a:r>
          </a:p>
          <a:p>
            <a:pPr lvl="1" eaLnBrk="1" hangingPunct="1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«Люби и знай свой город»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Найдите  правильный ответ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</a:rPr>
              <a:t>Первый в России музей, основанный в Санкт-Петербурге: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Эрмитаж.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Кунсткамера</a:t>
            </a:r>
            <a:r>
              <a:rPr lang="ru-RU" i="1" dirty="0" smtClean="0">
                <a:solidFill>
                  <a:srgbClr val="0070C0"/>
                </a:solidFill>
              </a:rPr>
              <a:t>. </a:t>
            </a:r>
            <a:endParaRPr lang="ru-RU" dirty="0" smtClean="0">
              <a:solidFill>
                <a:srgbClr val="0070C0"/>
              </a:solidFill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Этнографический.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Ботанический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8130" name="Picture 2" descr="http://900igr.net/datai/istorija/1812-god/0007-006-Kunstkam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459182"/>
            <a:ext cx="3273124" cy="2138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 подножия Ростральных колонн на Васильевском острове расположены 4 фигуры, которые, как принято считать, олицетворяют великие русские реки – </a:t>
            </a:r>
            <a:r>
              <a:rPr lang="ru-RU" dirty="0" smtClean="0">
                <a:solidFill>
                  <a:srgbClr val="FF0000"/>
                </a:solidFill>
              </a:rPr>
              <a:t>вспомните названия этих рек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ростральные колонны скульпту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3207629" cy="2448272"/>
          </a:xfrm>
          <a:prstGeom prst="rect">
            <a:avLst/>
          </a:prstGeom>
          <a:noFill/>
        </p:spPr>
      </p:pic>
      <p:pic>
        <p:nvPicPr>
          <p:cNvPr id="51206" name="Picture 6" descr="ростральные колонны скульпту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645025"/>
            <a:ext cx="3024336" cy="2304256"/>
          </a:xfrm>
          <a:prstGeom prst="rect">
            <a:avLst/>
          </a:prstGeom>
          <a:noFill/>
        </p:spPr>
      </p:pic>
      <p:pic>
        <p:nvPicPr>
          <p:cNvPr id="51208" name="Picture 8" descr="ростральные колонны скульпту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789040"/>
            <a:ext cx="3240360" cy="2196244"/>
          </a:xfrm>
          <a:prstGeom prst="rect">
            <a:avLst/>
          </a:prstGeom>
          <a:noFill/>
        </p:spPr>
      </p:pic>
      <p:pic>
        <p:nvPicPr>
          <p:cNvPr id="51210" name="Picture 10" descr="ростральные колонны скульптур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764704"/>
            <a:ext cx="3096344" cy="23042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7704" y="3212976"/>
            <a:ext cx="162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Волга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31409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Днепр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51720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Волхов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88224" y="60932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на островах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Назовите самый большой остров? 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                         Васильевский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Назовите остров на котором находиться зоопарк?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                       </a:t>
            </a:r>
            <a:r>
              <a:rPr lang="ru-RU" sz="2400" dirty="0" smtClean="0">
                <a:solidFill>
                  <a:srgbClr val="0070C0"/>
                </a:solidFill>
              </a:rPr>
              <a:t>Петроградский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На каком острове находится Ботанический сад?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                             На Аптекарском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рекам и каналам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Средь петербургских берегов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гранит она зажата,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Меж разводных течёт мостов.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Что за река, ребята?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guide-elena-spb.ru/Pictures/Gallery/images/Neva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933056"/>
            <a:ext cx="432048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87624" y="1844824"/>
            <a:ext cx="7313612" cy="4114800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Много лет тому назад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Появился Летний сад.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Люди знатные хотели,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 фонтаны в нем звенели.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Где же взять для них воды?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Кто спасет нас от беды?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Протекает недалеко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велика, не мала,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Той воды не пожалела 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Речка добрая, дала.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Мне воды совсем не жалко,-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Говорит река…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5661248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Фонтанка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916832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Среди культурных чистых жителей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err="1">
                <a:solidFill>
                  <a:srgbClr val="002060"/>
                </a:solidFill>
              </a:rPr>
              <a:t>Грязнулю</a:t>
            </a:r>
            <a:r>
              <a:rPr lang="ru-RU" sz="2400" dirty="0">
                <a:solidFill>
                  <a:srgbClr val="002060"/>
                </a:solidFill>
              </a:rPr>
              <a:t> видеть не хотите ли?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Он с грязной рожицей гуляет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 прохожих всех пугает.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Не жалей воды, умой-ка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Ты </a:t>
            </a:r>
            <a:r>
              <a:rPr lang="ru-RU" sz="2400" dirty="0" err="1">
                <a:solidFill>
                  <a:srgbClr val="002060"/>
                </a:solidFill>
              </a:rPr>
              <a:t>грязнулю</a:t>
            </a:r>
            <a:r>
              <a:rPr lang="ru-RU" sz="2400" dirty="0">
                <a:solidFill>
                  <a:srgbClr val="002060"/>
                </a:solidFill>
              </a:rPr>
              <a:t>, речка</a:t>
            </a:r>
            <a:r>
              <a:rPr lang="ru-RU" dirty="0"/>
              <a:t> 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80112" y="4869160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Мойка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Текла в Петербурге Кривуша-река,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Была по началу крива и мелка: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Прорыли поглубже, спрямили - и стала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Кривуша красивым и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строгим каналом…</a:t>
            </a:r>
          </a:p>
          <a:p>
            <a:pPr>
              <a:buNone/>
            </a:pP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</a:p>
          <a:p>
            <a:pPr>
              <a:buNone/>
            </a:pPr>
            <a:r>
              <a:rPr lang="ru-RU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Канал Грибоедова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Хоровод достопримечательностей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Площадь эта главная,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Площадь эта славная. 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Побывать на ней все рады: 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Тут проводятся парады, 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Проходят демонстранты, 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Играют оркестранты. 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Бывают здесь гуляния, 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лошадях катания. 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Хоть она и старая, 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 выглядит, как новая, 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Площадь наша главная 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имени 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content.foto.mail.ru/inbox/sveta_51/_answers/i-5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429000"/>
            <a:ext cx="3554760" cy="2369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начале Невского стоит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Прекрасно здание на вид.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Колонны, статуи и шпиль,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только в вышине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Горит кораблик золотой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Весь в солнечном огне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travelel.ru/wp-content/uploads/2012/07/dXBsb2FkLndpa2ltZWRpYS5vcmcvd2lraXBlZGlhL2NvbW1vbnMvdGh1bWIvYi9iMC9BZG1pcmFsdHkuanBnLzQ1MHB4LUFkbWlyYWx0eS5qcGc_X19pZD0xMzI4O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36913"/>
            <a:ext cx="259228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sz="4400" dirty="0" smtClean="0"/>
              <a:t>Отгадайте загадку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060848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В болоте родился, три раза крестился, врагу не достался, героем остался!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Зимний дворец у Невы, посмотри!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Жили когда-то в нём наши цари.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Ну а сейчас в нём огромный музей,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Города гордость и Родины всей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gosrf.ru/images/sht/15/112/rsl/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429000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Свернём на Большую Морскую. </a:t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Арку увидим. Скажите какую? </a:t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Арки у нас есть любого масштаба, </a:t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 главная – в здании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...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img-fotki.yandex.ru/get/0/konstantin-golubev.0/0_416_7cfd8f04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19730"/>
            <a:ext cx="3536842" cy="2511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Собору огромному равного нет. 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Его возводили почти сорок лет! 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многотрудной должна быть работа, 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 стали вокруг сто двенадцать колонн 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купол в лучах засверкал золотой! 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 кто ж архитектор? Известен вам он. 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Построил в столице собор-великан 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Зодчий великий Огюст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Монферан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5538" name="Picture 2" descr="http://baby-scool.narod.ru/media/book/zagadki/zagadki_2/spb/isa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933056"/>
            <a:ext cx="280831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Сказочный Санкт-Петербург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Назовите животное на иллюстрации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202" name="Picture 2" descr="http://im7-tub-ru.yandex.net/i?id=726548935-5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1602330" cy="1716782"/>
          </a:xfrm>
          <a:prstGeom prst="rect">
            <a:avLst/>
          </a:prstGeom>
          <a:noFill/>
        </p:spPr>
      </p:pic>
      <p:pic>
        <p:nvPicPr>
          <p:cNvPr id="51204" name="Picture 4" descr="http://im0-tub-ru.yandex.net/i?id=386714655-5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492896"/>
            <a:ext cx="1905000" cy="1728192"/>
          </a:xfrm>
          <a:prstGeom prst="rect">
            <a:avLst/>
          </a:prstGeom>
          <a:noFill/>
        </p:spPr>
      </p:pic>
      <p:pic>
        <p:nvPicPr>
          <p:cNvPr id="51208" name="Picture 8" descr="http://im5-tub-ru.yandex.net/i?id=204501023-4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564904"/>
            <a:ext cx="1790700" cy="1644774"/>
          </a:xfrm>
          <a:prstGeom prst="rect">
            <a:avLst/>
          </a:prstGeom>
          <a:noFill/>
        </p:spPr>
      </p:pic>
      <p:pic>
        <p:nvPicPr>
          <p:cNvPr id="51212" name="Picture 12" descr="http://im5-tub-ru.yandex.net/i?id=188681330-0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581128"/>
            <a:ext cx="1584176" cy="1644774"/>
          </a:xfrm>
          <a:prstGeom prst="rect">
            <a:avLst/>
          </a:prstGeom>
          <a:noFill/>
        </p:spPr>
      </p:pic>
      <p:pic>
        <p:nvPicPr>
          <p:cNvPr id="51214" name="Picture 14" descr="http://im4-tub-ru.yandex.net/i?id=49677230-2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725144"/>
            <a:ext cx="1790700" cy="1428750"/>
          </a:xfrm>
          <a:prstGeom prst="rect">
            <a:avLst/>
          </a:prstGeom>
          <a:noFill/>
        </p:spPr>
      </p:pic>
      <p:pic>
        <p:nvPicPr>
          <p:cNvPr id="51216" name="Picture 16" descr="http://im3-tub-ru.yandex.net/i?id=83552901-25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509120"/>
            <a:ext cx="1440160" cy="1644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Узнай по фотографии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http://stat16.privet.ru/lr/090bbabc43cc88a2c8a437d39d890d9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98477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s9.postimg.org/s2w983zf3/Hnf_YK6l_Brr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561662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www.alladolls.ru/gallery2/d/39541-7/0_3395e_9d0b707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705678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podelise.ru/tw_files2/urls_536/3/d-2677/2677_html_4d39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7056784" cy="396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olympus.ourlife.ru/gallery/data/media/25/Stitched_002_2_sm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984776" cy="4128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2" name="Picture 4" descr="http://www.nedelya.ru/cache/gorzakaz/2008-08-13/11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984776" cy="4158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Санкт-Петербург </a:t>
            </a:r>
            <a:r>
              <a:rPr lang="ru-RU" sz="2400" dirty="0" smtClean="0">
                <a:solidFill>
                  <a:srgbClr val="002060"/>
                </a:solidFill>
              </a:rPr>
              <a:t>(1720 г.)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        </a:t>
            </a:r>
            <a:r>
              <a:rPr lang="ru-RU" sz="3200" b="1" dirty="0" smtClean="0">
                <a:solidFill>
                  <a:srgbClr val="0070C0"/>
                </a:solidFill>
              </a:rPr>
              <a:t>Петроград  </a:t>
            </a:r>
            <a:r>
              <a:rPr lang="ru-RU" sz="2400" dirty="0" smtClean="0">
                <a:solidFill>
                  <a:srgbClr val="0070C0"/>
                </a:solidFill>
              </a:rPr>
              <a:t>(1914 г.)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             </a:t>
            </a:r>
            <a:r>
              <a:rPr lang="ru-RU" sz="3200" b="1" dirty="0" smtClean="0">
                <a:solidFill>
                  <a:srgbClr val="7030A0"/>
                </a:solidFill>
              </a:rPr>
              <a:t>Ленинград 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(1924 г.)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Указом Президиума Верховного Совета РСФСР от 6 сентября</a:t>
            </a:r>
            <a:r>
              <a:rPr lang="ru-RU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1991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года городу возвращено его первоначальное наименование — </a:t>
            </a:r>
            <a:r>
              <a:rPr lang="ru-RU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Санкт-Петербург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        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Красуйся, град Петров, и стой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Неколебимо как Россия…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 ком идёт речь?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Жил давно в России царь,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Очень мудрый государь.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Он на троне не сидел,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Делал за день по сто дел.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Одержал побед немало,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Мореходом был бывалым;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Он и плотник, и кузнец,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Кто был царь тот удалец?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4274" name="Picture 2" descr="http://baby-scool.narod.ru/media/book/zagadki/zagadki_2/spb/pe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060848"/>
            <a:ext cx="1905000" cy="2333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Дата основания Санкт-Петербурга</a:t>
            </a:r>
            <a:br>
              <a:rPr lang="ru-RU" sz="3200" dirty="0" smtClean="0"/>
            </a:br>
            <a:r>
              <a:rPr lang="ru-RU" sz="3200" dirty="0" smtClean="0"/>
              <a:t>                27 мая 1703 года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</a:rPr>
              <a:t>Заячий остров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397805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Назван в честь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святых апостолов Петра и Павла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62" name="Picture 2" descr="http://img0.liveinternet.ru/images/foto/c/9/apps/2/530/2530864_rrssrer_rsssrr_2000r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93840"/>
            <a:ext cx="3024336" cy="2083431"/>
          </a:xfrm>
          <a:prstGeom prst="rect">
            <a:avLst/>
          </a:prstGeom>
          <a:noFill/>
        </p:spPr>
      </p:pic>
      <p:pic>
        <p:nvPicPr>
          <p:cNvPr id="40964" name="Picture 4" descr="http://data.sobory.ru/pic/03700/03750_20060725_133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17032"/>
            <a:ext cx="2770287" cy="2201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Найдите  герб Санкт-Петербурга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988840"/>
            <a:ext cx="7313612" cy="41148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3010" name="Picture 2" descr="http://content.foto.mail.ru/mail/gratia65/_answers/i-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1674640" cy="1944216"/>
          </a:xfrm>
          <a:prstGeom prst="rect">
            <a:avLst/>
          </a:prstGeom>
          <a:noFill/>
        </p:spPr>
      </p:pic>
      <p:pic>
        <p:nvPicPr>
          <p:cNvPr id="43016" name="Picture 8" descr="http://invest-trend.ru/data/noname/bilet-davs/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1855864" cy="2019956"/>
          </a:xfrm>
          <a:prstGeom prst="rect">
            <a:avLst/>
          </a:prstGeom>
          <a:noFill/>
        </p:spPr>
      </p:pic>
      <p:pic>
        <p:nvPicPr>
          <p:cNvPr id="43018" name="Picture 10" descr="http://www.brodun.ru/4Pskov/pskov_ger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17032"/>
            <a:ext cx="1825031" cy="2160240"/>
          </a:xfrm>
          <a:prstGeom prst="rect">
            <a:avLst/>
          </a:prstGeom>
          <a:noFill/>
        </p:spPr>
      </p:pic>
      <p:pic>
        <p:nvPicPr>
          <p:cNvPr id="43020" name="Picture 12" descr="http://slawyanka.info/wp-content/uploads/2013/02/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142659"/>
            <a:ext cx="2414786" cy="178417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flipH="1">
            <a:off x="1475656" y="2348880"/>
            <a:ext cx="36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75856" y="44371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26369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44208" y="46531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Найдите правильный ответ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Первая жилая постройка в городе: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Дом Строганова.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Усадьба Меншикова.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Домик Петра</a:t>
            </a:r>
            <a:r>
              <a:rPr lang="ru-RU" baseline="30000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I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Царский дворец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1986" name="Picture 2" descr="http://www.tourprom.ru/site_media/cache/4e/1a/4e1ada1cf350e6d7dd657fc269a796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49080"/>
            <a:ext cx="3275855" cy="17075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Найдите правильный ответ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Первый сад города: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Дворцовый.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Летний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  <a:endParaRPr lang="ru-RU" dirty="0" smtClean="0">
              <a:solidFill>
                <a:srgbClr val="0070C0"/>
              </a:solidFill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Александровский.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Зимний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0178" name="Picture 2" descr="http://cdn3.img22.rian.ru/images/75907/91/759079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883640"/>
            <a:ext cx="3240360" cy="1993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Найдите правильный ответ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Первая площадь города: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Дворцовая.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Троицкая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  <a:endParaRPr lang="ru-RU" dirty="0" smtClean="0">
              <a:solidFill>
                <a:srgbClr val="0070C0"/>
              </a:solidFill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Сенатская.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Александро-Невская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9154" name="Picture 2" descr="http://www.petergid.ru/image/1304629174_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581128"/>
            <a:ext cx="3891949" cy="2057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'День открытых дверей'">
  <a:themeElements>
    <a:clrScheme name="ParentOpnH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ParentOpnHs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rentOpnH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'День открытых дверей'</Template>
  <TotalTime>370</TotalTime>
  <Words>320</Words>
  <Application>Microsoft Office PowerPoint</Application>
  <PresentationFormat>Экран (4:3)</PresentationFormat>
  <Paragraphs>86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Презентация 'День открытых дверей'</vt:lpstr>
      <vt:lpstr>Уважаемые гости!</vt:lpstr>
      <vt:lpstr>           Отгадайте загадку</vt:lpstr>
      <vt:lpstr>Слайд 3</vt:lpstr>
      <vt:lpstr>О ком идёт речь?</vt:lpstr>
      <vt:lpstr>Дата основания Санкт-Петербурга                 27 мая 1703 года</vt:lpstr>
      <vt:lpstr>    Найдите  герб Санкт-Петербурга</vt:lpstr>
      <vt:lpstr>Найдите правильный ответ </vt:lpstr>
      <vt:lpstr>Найдите правильный ответ </vt:lpstr>
      <vt:lpstr>Найдите правильный ответ </vt:lpstr>
      <vt:lpstr>Найдите  правильный ответ </vt:lpstr>
      <vt:lpstr>Слайд 11</vt:lpstr>
      <vt:lpstr>Слайд 12</vt:lpstr>
      <vt:lpstr>Город на островах</vt:lpstr>
      <vt:lpstr>По рекам и каналам</vt:lpstr>
      <vt:lpstr>Слайд 15</vt:lpstr>
      <vt:lpstr>Слайд 16</vt:lpstr>
      <vt:lpstr>Слайд 17</vt:lpstr>
      <vt:lpstr>Хоровод достопримечательностей</vt:lpstr>
      <vt:lpstr>Слайд 19</vt:lpstr>
      <vt:lpstr>Слайд 20</vt:lpstr>
      <vt:lpstr>Слайд 21</vt:lpstr>
      <vt:lpstr>Слайд 22</vt:lpstr>
      <vt:lpstr>Сказочный Санкт-Петербург</vt:lpstr>
      <vt:lpstr>Узнай по фотографии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ОТКРЫТЫХ ДВЕРЕЙ</dc:title>
  <dc:creator>user</dc:creator>
  <cp:lastModifiedBy>user</cp:lastModifiedBy>
  <cp:revision>41</cp:revision>
  <dcterms:created xsi:type="dcterms:W3CDTF">2014-02-25T16:55:58Z</dcterms:created>
  <dcterms:modified xsi:type="dcterms:W3CDTF">2014-12-10T19:56:30Z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TC010170701049</vt:lpwstr>
  </property>
</Properties>
</file>