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58" r:id="rId5"/>
    <p:sldId id="260" r:id="rId6"/>
    <p:sldId id="267" r:id="rId7"/>
    <p:sldId id="262" r:id="rId8"/>
    <p:sldId id="263" r:id="rId9"/>
    <p:sldId id="273" r:id="rId10"/>
    <p:sldId id="259" r:id="rId11"/>
    <p:sldId id="261" r:id="rId12"/>
    <p:sldId id="264" r:id="rId13"/>
    <p:sldId id="265" r:id="rId14"/>
    <p:sldId id="277" r:id="rId15"/>
    <p:sldId id="276" r:id="rId16"/>
    <p:sldId id="274" r:id="rId17"/>
    <p:sldId id="268" r:id="rId18"/>
    <p:sldId id="266" r:id="rId19"/>
    <p:sldId id="269" r:id="rId20"/>
    <p:sldId id="270" r:id="rId21"/>
    <p:sldId id="271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00F8"/>
    <a:srgbClr val="2BB400"/>
    <a:srgbClr val="66FF33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35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17F2B-7465-4052-B930-8931F13ED082}" type="datetimeFigureOut">
              <a:rPr lang="ru-RU" smtClean="0"/>
              <a:pPr/>
              <a:t>24.03.2013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3D54-DB9D-4C8B-A35E-6D51D6302F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17F2B-7465-4052-B930-8931F13ED082}" type="datetimeFigureOut">
              <a:rPr lang="ru-RU" smtClean="0"/>
              <a:pPr/>
              <a:t>24.03.2013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3D54-DB9D-4C8B-A35E-6D51D6302F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17F2B-7465-4052-B930-8931F13ED082}" type="datetimeFigureOut">
              <a:rPr lang="ru-RU" smtClean="0"/>
              <a:pPr/>
              <a:t>24.03.2013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3D54-DB9D-4C8B-A35E-6D51D6302F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17F2B-7465-4052-B930-8931F13ED082}" type="datetimeFigureOut">
              <a:rPr lang="ru-RU" smtClean="0"/>
              <a:pPr/>
              <a:t>24.03.2013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3D54-DB9D-4C8B-A35E-6D51D6302F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17F2B-7465-4052-B930-8931F13ED082}" type="datetimeFigureOut">
              <a:rPr lang="ru-RU" smtClean="0"/>
              <a:pPr/>
              <a:t>24.03.2013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3D54-DB9D-4C8B-A35E-6D51D6302F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17F2B-7465-4052-B930-8931F13ED082}" type="datetimeFigureOut">
              <a:rPr lang="ru-RU" smtClean="0"/>
              <a:pPr/>
              <a:t>24.03.2013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3D54-DB9D-4C8B-A35E-6D51D6302F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17F2B-7465-4052-B930-8931F13ED082}" type="datetimeFigureOut">
              <a:rPr lang="ru-RU" smtClean="0"/>
              <a:pPr/>
              <a:t>24.03.2013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3D54-DB9D-4C8B-A35E-6D51D6302F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17F2B-7465-4052-B930-8931F13ED082}" type="datetimeFigureOut">
              <a:rPr lang="ru-RU" smtClean="0"/>
              <a:pPr/>
              <a:t>24.03.2013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3D54-DB9D-4C8B-A35E-6D51D6302F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17F2B-7465-4052-B930-8931F13ED082}" type="datetimeFigureOut">
              <a:rPr lang="ru-RU" smtClean="0"/>
              <a:pPr/>
              <a:t>24.03.2013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3D54-DB9D-4C8B-A35E-6D51D6302F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17F2B-7465-4052-B930-8931F13ED082}" type="datetimeFigureOut">
              <a:rPr lang="ru-RU" smtClean="0"/>
              <a:pPr/>
              <a:t>24.03.2013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3D54-DB9D-4C8B-A35E-6D51D6302F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17F2B-7465-4052-B930-8931F13ED082}" type="datetimeFigureOut">
              <a:rPr lang="ru-RU" smtClean="0"/>
              <a:pPr/>
              <a:t>24.03.2013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0DE3D54-DB9D-4C8B-A35E-6D51D6302FB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417F2B-7465-4052-B930-8931F13ED082}" type="datetimeFigureOut">
              <a:rPr lang="ru-RU" smtClean="0"/>
              <a:pPr/>
              <a:t>24.03.2013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0DE3D54-DB9D-4C8B-A35E-6D51D6302FB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1026" name="Picture 2" descr="C:\Documents and Settings\Владелец\Рабочий стол\ANIMASHKI_019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594">
            <a:off x="3042843" y="2462512"/>
            <a:ext cx="5878045" cy="4055851"/>
          </a:xfrm>
          <a:prstGeom prst="rect">
            <a:avLst/>
          </a:prstGeom>
          <a:noFill/>
        </p:spPr>
      </p:pic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1000100" y="214290"/>
            <a:ext cx="6715140" cy="27035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CBA8A"/>
              </a:extrusionClr>
            </a:sp3d>
          </a:bodyPr>
          <a:lstStyle/>
          <a:p>
            <a:pPr algn="ctr" rtl="0"/>
            <a:r>
              <a:rPr lang="ru-RU" sz="1800" i="1" kern="10" spc="0" dirty="0" smtClean="0">
                <a:ln w="9525">
                  <a:round/>
                  <a:headEnd/>
                  <a:tailEnd/>
                </a:ln>
                <a:solidFill>
                  <a:srgbClr val="FF3F8D"/>
                </a:solidFill>
                <a:effectLst/>
                <a:latin typeface="Arial Black"/>
              </a:rPr>
              <a:t>Выпускники начальной школы</a:t>
            </a:r>
          </a:p>
          <a:p>
            <a:pPr algn="ctr" rtl="0"/>
            <a:r>
              <a:rPr lang="ru-RU" sz="1800" i="1" kern="10" spc="0" dirty="0" smtClean="0">
                <a:ln w="9525">
                  <a:round/>
                  <a:headEnd/>
                  <a:tailEnd/>
                </a:ln>
                <a:solidFill>
                  <a:srgbClr val="FF3F8D"/>
                </a:solidFill>
                <a:effectLst/>
                <a:latin typeface="Arial Black"/>
              </a:rPr>
              <a:t>2012-2013 учебного года</a:t>
            </a:r>
            <a:endParaRPr lang="ru-RU" sz="1800" i="1" kern="10" spc="0" dirty="0">
              <a:ln w="9525">
                <a:round/>
                <a:headEnd/>
                <a:tailEnd/>
              </a:ln>
              <a:solidFill>
                <a:srgbClr val="FF3F8D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606800" y="548680"/>
            <a:ext cx="3919538" cy="26432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kern="10" spc="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КЛАССНЫЙ РУКОВОДИТЕЛЬ</a:t>
            </a:r>
          </a:p>
          <a:p>
            <a:pPr algn="ctr" rtl="0"/>
            <a:r>
              <a:rPr lang="ru-RU" sz="1800" kern="10" spc="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4 "Б" КЛАССА</a:t>
            </a:r>
          </a:p>
          <a:p>
            <a:pPr algn="ctr" rtl="0"/>
            <a:endParaRPr lang="ru-RU" sz="1800" kern="10" spc="0" dirty="0" smtClean="0">
              <a:ln w="9525">
                <a:solidFill>
                  <a:srgbClr val="00206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4572008"/>
            <a:ext cx="2500330" cy="207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Admin\AppData\Local\Microsoft\Windows\Temporary Internet Files\Content.IE5\PBJIKDQF\MC90043488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26533"/>
            <a:ext cx="3690950" cy="36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10711" y="1700808"/>
            <a:ext cx="445020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Фамилия </a:t>
            </a:r>
          </a:p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имя отчество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251520" y="836712"/>
            <a:ext cx="4176464" cy="27363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kern="10" spc="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КЛАССНЫЙ РУКОВОДИТЕЛЬ</a:t>
            </a:r>
          </a:p>
          <a:p>
            <a:pPr algn="ctr" rtl="0"/>
            <a:r>
              <a:rPr lang="ru-RU" sz="1800" kern="10" spc="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4 "В" КЛАССА</a:t>
            </a:r>
          </a:p>
          <a:p>
            <a:pPr algn="ctr" rtl="0"/>
            <a:endParaRPr lang="ru-RU" sz="1800" kern="10" spc="0" dirty="0" smtClean="0">
              <a:ln w="9525">
                <a:solidFill>
                  <a:srgbClr val="00206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4572008"/>
            <a:ext cx="2500330" cy="207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Admin\AppData\Local\Microsoft\Windows\Temporary Internet Files\Content.IE5\B1TS56FI\MC90043395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72" y="2804170"/>
            <a:ext cx="3780976" cy="378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04573" y="1511508"/>
            <a:ext cx="382664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Фамилия </a:t>
            </a: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Имя</a:t>
            </a:r>
          </a:p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отчество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499464" y="1071546"/>
            <a:ext cx="4357718" cy="6921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600" kern="10" spc="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CF8807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ДИРЕКТОР  ШКОЛЫ</a:t>
            </a:r>
            <a:endParaRPr lang="ru-RU" sz="1600" kern="10" spc="0" dirty="0">
              <a:ln w="9525">
                <a:solidFill>
                  <a:srgbClr val="002060"/>
                </a:solidFill>
                <a:round/>
                <a:headEnd/>
                <a:tailEnd/>
              </a:ln>
              <a:solidFill>
                <a:srgbClr val="CF8807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5429256" y="2143116"/>
            <a:ext cx="3500462" cy="24622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1600" kern="10" spc="0" dirty="0" smtClean="0">
              <a:ln w="9525">
                <a:solidFill>
                  <a:srgbClr val="002060"/>
                </a:solidFill>
                <a:round/>
                <a:headEnd/>
                <a:tailEnd/>
              </a:ln>
              <a:solidFill>
                <a:srgbClr val="CF8807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4779260"/>
            <a:ext cx="2500330" cy="207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Admin\AppData\Local\Microsoft\Windows\Temporary Internet Files\Content.IE5\PBJIKDQF\MC90043488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2492896"/>
            <a:ext cx="3499322" cy="349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76056" y="1443906"/>
            <a:ext cx="389865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Фамилия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Имя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отчество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10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4500570"/>
            <a:ext cx="2500330" cy="207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714348" y="857232"/>
            <a:ext cx="3765552" cy="17637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600" kern="10" spc="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ЗАВУЧ</a:t>
            </a:r>
          </a:p>
          <a:p>
            <a:pPr algn="ctr" rtl="0"/>
            <a:r>
              <a:rPr lang="ru-RU" sz="1600" kern="10" spc="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НАЧАЛЬНОЙ</a:t>
            </a:r>
          </a:p>
          <a:p>
            <a:pPr algn="ctr" rtl="0"/>
            <a:r>
              <a:rPr lang="ru-RU" sz="1600" kern="10" spc="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ШКОЛЫ</a:t>
            </a:r>
            <a:endParaRPr lang="ru-RU" sz="1600" kern="10" spc="0" dirty="0">
              <a:ln w="9525">
                <a:solidFill>
                  <a:srgbClr val="00206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6072198" y="1785926"/>
            <a:ext cx="2786082" cy="25717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1600" kern="10" spc="0" dirty="0" smtClean="0">
              <a:ln w="9525">
                <a:solidFill>
                  <a:srgbClr val="00206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122" name="Picture 2" descr="C:\Users\Admin\AppData\Local\Microsoft\Windows\Temporary Internet Files\Content.IE5\B1TS56FI\MC90043395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50" y="3009905"/>
            <a:ext cx="3074234" cy="307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4572008"/>
            <a:ext cx="2500330" cy="207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928794" y="1285860"/>
            <a:ext cx="3181348" cy="8302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1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928662" y="785794"/>
            <a:ext cx="4143404" cy="12842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600" kern="10" spc="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УЧИТЕЛЬ</a:t>
            </a:r>
          </a:p>
          <a:p>
            <a:pPr algn="ctr" rtl="0"/>
            <a:r>
              <a:rPr lang="ru-RU" sz="1600" kern="10" spc="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АНГЛИЙСКОГО ЯЗЫКА</a:t>
            </a:r>
            <a:endParaRPr lang="ru-RU" sz="1600" kern="10" spc="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6000760" y="3071810"/>
            <a:ext cx="2601913" cy="9271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1600" kern="10" spc="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30" name="WordArt 6"/>
          <p:cNvSpPr>
            <a:spLocks noChangeArrowheads="1" noChangeShapeType="1" noTextEdit="1"/>
          </p:cNvSpPr>
          <p:nvPr/>
        </p:nvSpPr>
        <p:spPr bwMode="auto">
          <a:xfrm>
            <a:off x="5643570" y="2500306"/>
            <a:ext cx="3143240" cy="22145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1600" kern="10" spc="0" dirty="0" smtClean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6147" name="Picture 3" descr="C:\Users\Admin\AppData\Local\Microsoft\Windows\Temporary Internet Files\Content.IE5\PBJIKDQF\MC90043488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2470220"/>
            <a:ext cx="3479060" cy="347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10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071538" y="642918"/>
            <a:ext cx="3705225" cy="10096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600" i="1" kern="10" spc="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УЧИТЕЛЬ</a:t>
            </a:r>
          </a:p>
          <a:p>
            <a:pPr algn="ctr" rtl="0"/>
            <a:r>
              <a:rPr lang="ru-RU" sz="1600" i="1" kern="10" spc="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АНГЛИЙСКОГО ЯЗЫКА</a:t>
            </a:r>
            <a:endParaRPr lang="ru-RU" sz="1600" i="1" kern="10" spc="0" dirty="0">
              <a:ln w="9525">
                <a:solidFill>
                  <a:srgbClr val="002060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4572008"/>
            <a:ext cx="2500330" cy="207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5214942" y="1714488"/>
            <a:ext cx="3705225" cy="24844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1600" kern="10" spc="0" dirty="0" smtClean="0">
              <a:ln w="9525">
                <a:solidFill>
                  <a:srgbClr val="002060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7170" name="Picture 2" descr="C:\Users\Admin\AppData\Local\Microsoft\Windows\Temporary Internet Files\Content.IE5\B1TS56FI\MC90043395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989" y="2758794"/>
            <a:ext cx="3334501" cy="333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285720" y="1000108"/>
            <a:ext cx="4857784" cy="7873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000" kern="10" spc="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УЧИТЕЛЬ  МУЗЫКИ</a:t>
            </a:r>
            <a:endParaRPr lang="ru-RU" sz="2000" kern="10" spc="0" dirty="0">
              <a:ln w="9525">
                <a:solidFill>
                  <a:srgbClr val="00B05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4572008"/>
            <a:ext cx="2500330" cy="207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5286380" y="2071678"/>
            <a:ext cx="3540125" cy="25574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2000" kern="10" spc="0" dirty="0" smtClean="0">
              <a:ln w="9525">
                <a:solidFill>
                  <a:srgbClr val="00B050"/>
                </a:solidFill>
                <a:round/>
                <a:headEnd/>
                <a:tailEnd/>
              </a:ln>
              <a:solidFill>
                <a:srgbClr val="BC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8194" name="Picture 2" descr="C:\Users\Admin\AppData\Local\Microsoft\Windows\Temporary Internet Files\Content.IE5\PBJIKDQF\MC90043488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500034" y="1214422"/>
            <a:ext cx="4929190" cy="85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600" kern="10" spc="0" dirty="0" smtClean="0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rial Black"/>
              </a:rPr>
              <a:t>ЛОГОПЕД - ПСИХОЛОГ</a:t>
            </a:r>
            <a:endParaRPr lang="ru-RU" sz="1600" kern="10" spc="0" dirty="0">
              <a:ln w="9525">
                <a:solidFill>
                  <a:srgbClr val="0070C0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rial Black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4500570"/>
            <a:ext cx="2500330" cy="207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5214942" y="2071678"/>
            <a:ext cx="3429024" cy="25003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1600" kern="10" spc="0" dirty="0" smtClean="0">
              <a:ln w="9525">
                <a:solidFill>
                  <a:srgbClr val="00B050"/>
                </a:solidFill>
                <a:round/>
                <a:headEnd/>
                <a:tailEnd/>
              </a:ln>
              <a:solidFill>
                <a:srgbClr val="00B050"/>
              </a:solidFill>
              <a:effectLst/>
              <a:latin typeface="Arial Black"/>
            </a:endParaRPr>
          </a:p>
        </p:txBody>
      </p:sp>
      <p:pic>
        <p:nvPicPr>
          <p:cNvPr id="9218" name="Picture 2" descr="C:\Users\Admin\AppData\Local\Microsoft\Windows\Temporary Internet Files\Content.IE5\B1TS56FI\MC90043395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40360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4500570"/>
            <a:ext cx="2500330" cy="207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1071538" y="1285860"/>
            <a:ext cx="3429024" cy="642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600" kern="10" spc="0" dirty="0" smtClean="0">
                <a:ln w="9525">
                  <a:solidFill>
                    <a:srgbClr val="E26206"/>
                  </a:solidFill>
                  <a:round/>
                  <a:headEnd/>
                  <a:tailEnd/>
                </a:ln>
                <a:solidFill>
                  <a:srgbClr val="E26206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БИБЛИОТЕКАРЬ</a:t>
            </a:r>
            <a:endParaRPr lang="ru-RU" sz="1600" kern="10" spc="0" dirty="0">
              <a:ln w="9525">
                <a:solidFill>
                  <a:srgbClr val="E26206"/>
                </a:solidFill>
                <a:round/>
                <a:headEnd/>
                <a:tailEnd/>
              </a:ln>
              <a:solidFill>
                <a:srgbClr val="E26206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5929322" y="2214554"/>
            <a:ext cx="2708275" cy="2308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1600" kern="10" spc="0" dirty="0" smtClean="0">
              <a:ln w="9525">
                <a:solidFill>
                  <a:srgbClr val="E26206"/>
                </a:solidFill>
                <a:round/>
                <a:headEnd/>
                <a:tailEnd/>
              </a:ln>
              <a:solidFill>
                <a:srgbClr val="E26206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242" name="Picture 2" descr="C:\Users\Admin\AppData\Local\Microsoft\Windows\Temporary Internet Files\Content.IE5\PBJIKDQF\MC90043488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50" y="2636912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P101069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357298"/>
            <a:ext cx="5659515" cy="4857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6" y="4643446"/>
            <a:ext cx="1928826" cy="192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6929454" y="2143116"/>
            <a:ext cx="1785950" cy="10715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kern="10" spc="0" smtClean="0">
                <a:ln w="9525">
                  <a:solidFill>
                    <a:srgbClr val="CC3399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latin typeface="Arial Black"/>
              </a:rPr>
              <a:t>4 "А"</a:t>
            </a:r>
            <a:endParaRPr lang="ru-RU" sz="1800" kern="10" spc="0">
              <a:ln w="9525">
                <a:solidFill>
                  <a:srgbClr val="CC3399"/>
                </a:solidFill>
                <a:round/>
                <a:headEnd/>
                <a:tailEnd/>
              </a:ln>
              <a:solidFill>
                <a:srgbClr val="FF33CC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928670"/>
            <a:ext cx="6380947" cy="45769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0066"/>
            </a:solidFill>
            <a:prstDash val="sysDot"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 prst="cross"/>
            <a:contourClr>
              <a:srgbClr val="969696"/>
            </a:contourClr>
          </a:sp3d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 rot="21348030">
            <a:off x="3571868" y="5286388"/>
            <a:ext cx="5141913" cy="12588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28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Мы будем чествовать сейчас</a:t>
            </a:r>
          </a:p>
          <a:p>
            <a:pPr algn="ctr" rtl="0"/>
            <a:r>
              <a:rPr lang="ru-RU" sz="28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Выпускников начальной школы!</a:t>
            </a:r>
            <a:endParaRPr lang="ru-RU" sz="28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6572264" y="2214554"/>
            <a:ext cx="2000264" cy="12144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kern="10" spc="0" dirty="0" smtClean="0">
                <a:ln w="9525">
                  <a:solidFill>
                    <a:srgbClr val="CC3399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latin typeface="Arial Black"/>
              </a:rPr>
              <a:t>4 "Б"</a:t>
            </a:r>
            <a:endParaRPr lang="ru-RU" sz="1800" kern="10" spc="0" dirty="0">
              <a:ln w="9525">
                <a:solidFill>
                  <a:srgbClr val="CC3399"/>
                </a:solidFill>
                <a:round/>
                <a:headEnd/>
                <a:tailEnd/>
              </a:ln>
              <a:solidFill>
                <a:srgbClr val="FF33CC"/>
              </a:solidFill>
              <a:effectLst/>
              <a:latin typeface="Arial Black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6" y="4643446"/>
            <a:ext cx="1928826" cy="192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E:\4 Б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428736"/>
            <a:ext cx="5357850" cy="47863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6" y="4643446"/>
            <a:ext cx="1928826" cy="192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6858016" y="2214554"/>
            <a:ext cx="1765288" cy="1030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kern="10" spc="0" dirty="0" smtClean="0">
                <a:ln w="9525">
                  <a:solidFill>
                    <a:srgbClr val="CC3399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latin typeface="Arial Black"/>
              </a:rPr>
              <a:t>4 "В"</a:t>
            </a:r>
            <a:endParaRPr lang="ru-RU" sz="1800" kern="10" spc="0" dirty="0">
              <a:ln w="9525">
                <a:solidFill>
                  <a:srgbClr val="CC3399"/>
                </a:solidFill>
                <a:round/>
                <a:headEnd/>
                <a:tailEnd/>
              </a:ln>
              <a:solidFill>
                <a:srgbClr val="FF33CC"/>
              </a:solidFill>
              <a:effectLst/>
              <a:latin typeface="Arial Black"/>
            </a:endParaRPr>
          </a:p>
        </p:txBody>
      </p:sp>
      <p:pic>
        <p:nvPicPr>
          <p:cNvPr id="4" name="Рисунок 3" descr="E:\4 В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428736"/>
            <a:ext cx="5643602" cy="4705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571604" y="500042"/>
            <a:ext cx="6286544" cy="542766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ДО   СВИДАНЬЯ !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ДО  НОВЫХ  ВСТРЕЧ !</a:t>
            </a:r>
          </a:p>
          <a:p>
            <a:pPr algn="ctr" rtl="0"/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521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92696"/>
            <a:ext cx="5589264" cy="482453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46510" y="5517232"/>
            <a:ext cx="87974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Наш  первый  звонок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lum bright="-3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6428">
            <a:off x="1062814" y="1241302"/>
            <a:ext cx="6171895" cy="49412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0066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 prst="convex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7556">
            <a:off x="1070417" y="1184933"/>
            <a:ext cx="6175429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0066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 prst="convex"/>
            <a:contourClr>
              <a:srgbClr val="969696"/>
            </a:contourClr>
          </a:sp3d>
        </p:spPr>
      </p:pic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 rot="20725794">
            <a:off x="3154888" y="2838293"/>
            <a:ext cx="508026" cy="7254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А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 rot="20938062">
            <a:off x="4623712" y="3251076"/>
            <a:ext cx="436588" cy="5826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Я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 rot="20951609">
            <a:off x="3901037" y="5479259"/>
            <a:ext cx="4905375" cy="9271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28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Мы переходим во второй!   </a:t>
            </a:r>
            <a:endParaRPr lang="ru-RU" sz="28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/>
      <p:bldP spid="20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:\к частушкам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3857628"/>
            <a:ext cx="3554829" cy="26623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E:\частуш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1928802"/>
            <a:ext cx="2924356" cy="3899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1214414" y="1000108"/>
            <a:ext cx="4214842" cy="22145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ДЛЯ ДРУЗЕЙ И ДЛЯ ГОСТЕЙ </a:t>
            </a:r>
          </a:p>
          <a:p>
            <a:pPr algn="ctr" rtl="0"/>
            <a:r>
              <a:rPr lang="ru-RU" sz="1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ЗАПЕВАЙТЕ ВЕСЕЛЕЙ !</a:t>
            </a:r>
            <a:endParaRPr lang="ru-RU" sz="1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4378">
            <a:off x="874517" y="1061470"/>
            <a:ext cx="6163260" cy="46636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0066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 prst="convex"/>
            <a:contourClr>
              <a:srgbClr val="969696"/>
            </a:contourClr>
          </a:sp3d>
        </p:spPr>
      </p:pic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 rot="20945547">
            <a:off x="4441855" y="5285291"/>
            <a:ext cx="4643470" cy="122249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28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Ах, 3 класс! </a:t>
            </a:r>
          </a:p>
          <a:p>
            <a:pPr algn="ctr" rtl="0"/>
            <a:r>
              <a:rPr lang="ru-RU" sz="28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          Ах, 3 класс! </a:t>
            </a:r>
            <a:endParaRPr lang="ru-RU" sz="28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4564">
            <a:off x="1281688" y="1144958"/>
            <a:ext cx="5758511" cy="4167239"/>
          </a:xfrm>
          <a:prstGeom prst="snip2DiagRect">
            <a:avLst/>
          </a:prstGeom>
          <a:solidFill>
            <a:schemeClr val="accent4">
              <a:lumMod val="60000"/>
              <a:lumOff val="40000"/>
              <a:alpha val="43000"/>
            </a:scheme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 rot="21179407">
            <a:off x="3835489" y="5139380"/>
            <a:ext cx="4905375" cy="128977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28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Мы за лето отдохнули!</a:t>
            </a:r>
          </a:p>
          <a:p>
            <a:pPr algn="ctr" rtl="0"/>
            <a:r>
              <a:rPr lang="ru-RU" sz="28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Перешли в четвёртый класс!</a:t>
            </a:r>
            <a:endParaRPr lang="ru-RU" sz="28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4572008"/>
            <a:ext cx="2500330" cy="207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6215074" y="1643050"/>
            <a:ext cx="2254243" cy="13573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1600" i="1" kern="10" spc="0" dirty="0">
              <a:ln w="9525">
                <a:solidFill>
                  <a:srgbClr val="0070C0"/>
                </a:solidFill>
                <a:round/>
                <a:headEnd/>
                <a:tailEnd/>
              </a:ln>
              <a:solidFill>
                <a:srgbClr val="963256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4857752" y="2857496"/>
            <a:ext cx="2928958" cy="15001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2000" kern="10" spc="0" dirty="0">
              <a:ln w="9525">
                <a:solidFill>
                  <a:srgbClr val="00B05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4929190" y="857232"/>
            <a:ext cx="3643338" cy="14287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2000" kern="10" spc="0" dirty="0">
              <a:ln w="9525">
                <a:solidFill>
                  <a:srgbClr val="00B05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419250" y="692696"/>
            <a:ext cx="3999388" cy="275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000" kern="10" spc="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КЛАССНЫЙ РУКОВОДИТЕЛЬ</a:t>
            </a:r>
          </a:p>
          <a:p>
            <a:pPr algn="ctr" rtl="0"/>
            <a:r>
              <a:rPr lang="ru-RU" sz="2000" kern="10" spc="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4 "А" КЛАССА</a:t>
            </a:r>
          </a:p>
          <a:p>
            <a:pPr algn="ctr" rtl="0"/>
            <a:endParaRPr lang="ru-RU" sz="2000" kern="10" spc="0" dirty="0" smtClean="0">
              <a:ln w="9525">
                <a:solidFill>
                  <a:srgbClr val="00B05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2" name="Picture 2" descr="C:\Users\Admin\AppData\Local\Microsoft\Windows\Temporary Internet Files\Content.IE5\B1TS56FI\MC90043395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90" y="2857495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41780" y="1564834"/>
            <a:ext cx="390222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Фамилия имя отчество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548DD4"/>
      </a:dk2>
      <a:lt2>
        <a:srgbClr val="B7DDE8"/>
      </a:lt2>
      <a:accent1>
        <a:srgbClr val="4F81BD"/>
      </a:accent1>
      <a:accent2>
        <a:srgbClr val="FE66FF"/>
      </a:accent2>
      <a:accent3>
        <a:srgbClr val="92D050"/>
      </a:accent3>
      <a:accent4>
        <a:srgbClr val="7030A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559</TotalTime>
  <Words>122</Words>
  <Application>Microsoft Office PowerPoint</Application>
  <PresentationFormat>Экран (4:3)</PresentationFormat>
  <Paragraphs>45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Admin</cp:lastModifiedBy>
  <cp:revision>66</cp:revision>
  <dcterms:created xsi:type="dcterms:W3CDTF">2011-04-04T10:37:36Z</dcterms:created>
  <dcterms:modified xsi:type="dcterms:W3CDTF">2013-03-24T09:39:30Z</dcterms:modified>
</cp:coreProperties>
</file>