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1" r:id="rId3"/>
    <p:sldId id="257" r:id="rId4"/>
    <p:sldId id="260" r:id="rId5"/>
    <p:sldId id="258" r:id="rId6"/>
    <p:sldId id="259" r:id="rId7"/>
    <p:sldId id="261" r:id="rId8"/>
    <p:sldId id="262" r:id="rId9"/>
    <p:sldId id="272" r:id="rId10"/>
    <p:sldId id="264" r:id="rId11"/>
    <p:sldId id="273" r:id="rId12"/>
    <p:sldId id="269" r:id="rId13"/>
    <p:sldId id="265" r:id="rId14"/>
    <p:sldId id="270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5BB04-6A57-4A1B-B670-D483F988100D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F8E1-2B76-4600-9A33-E498531033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AE8C9-2181-496A-BEF0-5119CA8374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206347-FA67-4F0D-B96C-D2295A8A3810}" type="datetimeFigureOut">
              <a:rPr lang="ru-RU" smtClean="0"/>
              <a:pPr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72D453-8CB4-4749-8500-7480B7D4F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4290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FadeRight">
              <a:avLst/>
            </a:prstTxWarp>
          </a:bodyPr>
          <a:lstStyle/>
          <a:p>
            <a:r>
              <a:rPr lang="ru-RU" dirty="0" smtClean="0"/>
              <a:t>Урок </a:t>
            </a:r>
            <a:r>
              <a:rPr lang="ru-RU" sz="3200" dirty="0" smtClean="0"/>
              <a:t>русского</a:t>
            </a:r>
            <a:r>
              <a:rPr lang="ru-RU" dirty="0" smtClean="0"/>
              <a:t> </a:t>
            </a:r>
            <a:r>
              <a:rPr lang="ru-RU" sz="3600" dirty="0" smtClean="0"/>
              <a:t>языка</a:t>
            </a:r>
            <a:endParaRPr lang="ru-RU" dirty="0"/>
          </a:p>
        </p:txBody>
      </p:sp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544767" cy="2351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Будь внимательным!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668" y="2005353"/>
            <a:ext cx="7734287" cy="2871868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Улетел  скворец  не  зря, </a:t>
            </a:r>
          </a:p>
          <a:p>
            <a:r>
              <a:rPr lang="ru-RU" sz="4400" dirty="0" smtClean="0"/>
              <a:t>За  леса  и  за  моря.</a:t>
            </a:r>
            <a:endParaRPr lang="ru-RU" sz="4400" dirty="0"/>
          </a:p>
        </p:txBody>
      </p:sp>
      <p:pic>
        <p:nvPicPr>
          <p:cNvPr id="7170" name="Picture 2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571612"/>
            <a:ext cx="1643074" cy="1221419"/>
          </a:xfrm>
          <a:prstGeom prst="rect">
            <a:avLst/>
          </a:prstGeom>
          <a:noFill/>
        </p:spPr>
      </p:pic>
      <p:pic>
        <p:nvPicPr>
          <p:cNvPr id="7171" name="Picture 3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1744663" cy="2000264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643446"/>
            <a:ext cx="2143140" cy="151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101" y="617579"/>
            <a:ext cx="7132238" cy="50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ергей\Рабочий стол\1286342000_0lik.ru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4929222" cy="6000791"/>
          </a:xfrm>
          <a:prstGeom prst="rect">
            <a:avLst/>
          </a:prstGeom>
          <a:noFill/>
        </p:spPr>
      </p:pic>
      <p:pic>
        <p:nvPicPr>
          <p:cNvPr id="27650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071810"/>
            <a:ext cx="928693" cy="722316"/>
          </a:xfrm>
          <a:prstGeom prst="rect">
            <a:avLst/>
          </a:prstGeom>
          <a:noFill/>
        </p:spPr>
      </p:pic>
      <p:pic>
        <p:nvPicPr>
          <p:cNvPr id="4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928694" cy="722317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928694" cy="722317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636"/>
            <a:ext cx="928694" cy="722317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28604"/>
            <a:ext cx="1102188" cy="857257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571744"/>
            <a:ext cx="1102188" cy="857257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786322"/>
            <a:ext cx="1102188" cy="857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598874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endParaRPr lang="ru-RU" sz="5400" dirty="0" smtClean="0"/>
          </a:p>
          <a:p>
            <a:r>
              <a:rPr lang="ru-RU" sz="5400" dirty="0" smtClean="0"/>
              <a:t>Солнце  зашло  за  тучу.</a:t>
            </a:r>
            <a:endParaRPr lang="ru-RU" sz="5400" dirty="0"/>
          </a:p>
        </p:txBody>
      </p:sp>
      <p:sp>
        <p:nvSpPr>
          <p:cNvPr id="5" name="Солнце 4"/>
          <p:cNvSpPr/>
          <p:nvPr/>
        </p:nvSpPr>
        <p:spPr>
          <a:xfrm>
            <a:off x="1142976" y="1142984"/>
            <a:ext cx="1571636" cy="17145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1744663" cy="1836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Домашнее задание.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Упр. 344, стр.146-для всех</a:t>
            </a:r>
          </a:p>
          <a:p>
            <a:r>
              <a:rPr lang="ru-RU" sz="3600" dirty="0" smtClean="0"/>
              <a:t>3 </a:t>
            </a:r>
            <a:r>
              <a:rPr lang="ru-RU" sz="3600" dirty="0" err="1" smtClean="0"/>
              <a:t>ряд-произвести</a:t>
            </a:r>
            <a:r>
              <a:rPr lang="ru-RU" sz="3600" dirty="0" smtClean="0"/>
              <a:t>    </a:t>
            </a:r>
            <a:r>
              <a:rPr lang="ru-RU" sz="3600" dirty="0" err="1" smtClean="0"/>
              <a:t>звуко-буквенный</a:t>
            </a:r>
            <a:r>
              <a:rPr lang="ru-RU" sz="3600" dirty="0" smtClean="0"/>
              <a:t> разбор слова-</a:t>
            </a:r>
            <a:r>
              <a:rPr lang="ru-RU" sz="3600" dirty="0" smtClean="0">
                <a:solidFill>
                  <a:srgbClr val="FF0000"/>
                </a:solidFill>
              </a:rPr>
              <a:t> нефть</a:t>
            </a:r>
            <a:endParaRPr lang="ru-RU" sz="3600" dirty="0" smtClean="0"/>
          </a:p>
          <a:p>
            <a:pPr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2 </a:t>
            </a:r>
            <a:r>
              <a:rPr lang="ru-RU" sz="3600" dirty="0" err="1" smtClean="0"/>
              <a:t>ряд-разобрать</a:t>
            </a:r>
            <a:r>
              <a:rPr lang="ru-RU" sz="3600" dirty="0" smtClean="0"/>
              <a:t> </a:t>
            </a:r>
            <a:r>
              <a:rPr lang="ru-RU" sz="3600" dirty="0" err="1" smtClean="0"/>
              <a:t>слово-</a:t>
            </a:r>
            <a:r>
              <a:rPr lang="ru-RU" sz="3600" dirty="0" err="1" smtClean="0">
                <a:solidFill>
                  <a:srgbClr val="FF0000"/>
                </a:solidFill>
              </a:rPr>
              <a:t>геологи</a:t>
            </a:r>
            <a:r>
              <a:rPr lang="ru-RU" sz="3600" dirty="0" smtClean="0"/>
              <a:t> по составу</a:t>
            </a:r>
            <a:endParaRPr lang="ru-RU" sz="3600" dirty="0"/>
          </a:p>
        </p:txBody>
      </p:sp>
    </p:spTree>
  </p:cSld>
  <p:clrMapOvr>
    <a:masterClrMapping/>
  </p:clrMapOvr>
  <p:transition spd="med"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Итог урока.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1.В русском языке есть одинаковые предлоги и приставки: в, во, за. на, над, по, под, </a:t>
            </a:r>
            <a:r>
              <a:rPr lang="ru-RU" dirty="0" err="1" smtClean="0"/>
              <a:t>про,с</a:t>
            </a:r>
            <a:r>
              <a:rPr lang="ru-RU" dirty="0" smtClean="0"/>
              <a:t>, о, об, от.</a:t>
            </a:r>
          </a:p>
          <a:p>
            <a:r>
              <a:rPr lang="ru-RU" dirty="0" smtClean="0"/>
              <a:t>2.</a:t>
            </a:r>
            <a:r>
              <a:rPr lang="ru-RU" b="1" dirty="0" smtClean="0"/>
              <a:t>Приставка </a:t>
            </a:r>
            <a:r>
              <a:rPr lang="ru-RU" dirty="0" smtClean="0"/>
              <a:t>– это часть слова , она пишется со словом слитно.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Предлог </a:t>
            </a:r>
            <a:r>
              <a:rPr lang="ru-RU" dirty="0" smtClean="0"/>
              <a:t>–это слово. Предлоги пиши раздельно со словами.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643865" cy="534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Составь предложение.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572560" cy="435771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ru-RU" sz="4400" dirty="0" smtClean="0"/>
              <a:t>«</a:t>
            </a:r>
            <a:r>
              <a:rPr lang="ru-RU" sz="4400" dirty="0" smtClean="0">
                <a:solidFill>
                  <a:srgbClr val="FF0000"/>
                </a:solidFill>
              </a:rPr>
              <a:t>Предлог                            и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Приставка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Тема урока:</a:t>
            </a:r>
            <a:endParaRPr lang="ru-RU" sz="6000" dirty="0"/>
          </a:p>
        </p:txBody>
      </p:sp>
      <p:pic>
        <p:nvPicPr>
          <p:cNvPr id="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857628"/>
            <a:ext cx="2259015" cy="2136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6808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         Проверим                                 домашнее  задание 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</a:p>
          <a:p>
            <a:r>
              <a:rPr lang="ru-RU" sz="3200" dirty="0" smtClean="0"/>
              <a:t>К  вечеру  резко  </a:t>
            </a:r>
            <a:r>
              <a:rPr lang="ru-RU" sz="3200" dirty="0" err="1" smtClean="0"/>
              <a:t>п.х.лодало</a:t>
            </a:r>
            <a:r>
              <a:rPr lang="ru-RU" sz="3200" dirty="0" smtClean="0"/>
              <a:t>. В  домах  </a:t>
            </a:r>
            <a:r>
              <a:rPr lang="ru-RU" sz="3200" dirty="0" err="1" smtClean="0"/>
              <a:t>з.т.пили</a:t>
            </a:r>
            <a:r>
              <a:rPr lang="ru-RU" sz="3200" dirty="0" smtClean="0"/>
              <a:t> печки.</a:t>
            </a:r>
          </a:p>
          <a:p>
            <a:r>
              <a:rPr lang="ru-RU" sz="3200" dirty="0" smtClean="0"/>
              <a:t>      Я вышел на </a:t>
            </a:r>
            <a:r>
              <a:rPr lang="ru-RU" sz="3200" dirty="0" err="1" smtClean="0"/>
              <a:t>ул.цу</a:t>
            </a:r>
            <a:r>
              <a:rPr lang="ru-RU" sz="3200" dirty="0" smtClean="0"/>
              <a:t>.  </a:t>
            </a:r>
            <a:r>
              <a:rPr lang="ru-RU" sz="3200" dirty="0" err="1" smtClean="0"/>
              <a:t>П.скрипывал</a:t>
            </a:r>
            <a:r>
              <a:rPr lang="ru-RU" sz="3200" dirty="0" smtClean="0"/>
              <a:t>  снег под ногами, мороз  </a:t>
            </a:r>
            <a:r>
              <a:rPr lang="ru-RU" sz="3200" dirty="0" err="1" smtClean="0"/>
              <a:t>хв.тал</a:t>
            </a:r>
            <a:r>
              <a:rPr lang="ru-RU" sz="3200" dirty="0" smtClean="0"/>
              <a:t>  за щёки и нос. Но мне было </a:t>
            </a:r>
            <a:r>
              <a:rPr lang="ru-RU" sz="3200" dirty="0" err="1" smtClean="0"/>
              <a:t>вес.ло</a:t>
            </a:r>
            <a:r>
              <a:rPr lang="ru-RU" sz="3200" dirty="0" smtClean="0"/>
              <a:t>. Я уже  </a:t>
            </a:r>
            <a:r>
              <a:rPr lang="ru-RU" sz="3200" dirty="0" err="1" smtClean="0"/>
              <a:t>приг.товил</a:t>
            </a:r>
            <a:r>
              <a:rPr lang="ru-RU" sz="3200" dirty="0" smtClean="0"/>
              <a:t>  все уроки. Можно </a:t>
            </a:r>
            <a:r>
              <a:rPr lang="ru-RU" sz="3200" dirty="0" err="1" smtClean="0"/>
              <a:t>поч.тать</a:t>
            </a:r>
            <a:r>
              <a:rPr lang="ru-RU" sz="3200" dirty="0" smtClean="0"/>
              <a:t>  интересную  книгу и  поиграть  с </a:t>
            </a:r>
            <a:r>
              <a:rPr lang="ru-RU" sz="3200" dirty="0" err="1" smtClean="0"/>
              <a:t>с.стрёнкой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Словарная работа.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r>
              <a:rPr lang="ru-RU" dirty="0" smtClean="0"/>
              <a:t>1 ряд-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 ряд-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 ряд-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1928794" y="2214554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000232" y="1643050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928794" y="3071810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928926" y="3071810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1857356" y="3643314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2857488" y="3643314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928794" y="4714884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071802" y="4714884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071934" y="4714884"/>
            <a:ext cx="571504" cy="50006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1857356" y="5286388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3000364" y="5286388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0800000">
            <a:off x="4000496" y="5286388"/>
            <a:ext cx="714380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ru-RU" b="1" dirty="0" smtClean="0"/>
              <a:t>Подготовим </a:t>
            </a:r>
            <a:r>
              <a:rPr lang="ru-RU" b="1" dirty="0" smtClean="0">
                <a:solidFill>
                  <a:srgbClr val="FF0000"/>
                </a:solidFill>
              </a:rPr>
              <a:t>руку</a:t>
            </a:r>
            <a:r>
              <a:rPr lang="ru-RU" b="1" dirty="0" smtClean="0"/>
              <a:t> к письму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1) </a:t>
            </a:r>
            <a:r>
              <a:rPr lang="ru-RU" sz="6000" dirty="0" smtClean="0">
                <a:solidFill>
                  <a:srgbClr val="FFFF00"/>
                </a:solidFill>
              </a:rPr>
              <a:t>« Скалка»</a:t>
            </a:r>
          </a:p>
          <a:p>
            <a:r>
              <a:rPr lang="ru-RU" sz="6000" dirty="0" smtClean="0"/>
              <a:t>2) </a:t>
            </a:r>
            <a:r>
              <a:rPr lang="ru-RU" sz="6000" dirty="0" smtClean="0">
                <a:solidFill>
                  <a:srgbClr val="7030A0"/>
                </a:solidFill>
              </a:rPr>
              <a:t>«Готовим тесто»</a:t>
            </a:r>
          </a:p>
          <a:p>
            <a:r>
              <a:rPr lang="ru-RU" sz="6000" dirty="0" smtClean="0"/>
              <a:t>3)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smtClean="0">
                <a:solidFill>
                  <a:srgbClr val="0070C0"/>
                </a:solidFill>
              </a:rPr>
              <a:t>« Ладошки»</a:t>
            </a:r>
          </a:p>
          <a:p>
            <a:pPr>
              <a:buNone/>
            </a:pP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858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4) </a:t>
            </a:r>
            <a:r>
              <a:rPr lang="ru-RU" sz="6000" b="1" dirty="0" smtClean="0"/>
              <a:t>« Аплодисменты»</a:t>
            </a:r>
            <a:endParaRPr lang="ru-RU" sz="6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6429420" cy="40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758952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Вспомни что ты уже знаешь 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1. </a:t>
            </a:r>
            <a:r>
              <a:rPr lang="ru-RU" sz="3200" dirty="0" smtClean="0"/>
              <a:t>Что такое предлог ?</a:t>
            </a:r>
          </a:p>
          <a:p>
            <a:r>
              <a:rPr lang="ru-RU" sz="3200" dirty="0" smtClean="0"/>
              <a:t>2. Что такое приставка ?</a:t>
            </a:r>
          </a:p>
          <a:p>
            <a:r>
              <a:rPr lang="ru-RU" sz="3200" dirty="0" smtClean="0"/>
              <a:t>3. Как пишется предлог со словом ?</a:t>
            </a:r>
          </a:p>
          <a:p>
            <a:r>
              <a:rPr lang="ru-RU" sz="3200" dirty="0" smtClean="0"/>
              <a:t>4. Как пишется приставка ?</a:t>
            </a:r>
          </a:p>
          <a:p>
            <a:r>
              <a:rPr lang="ru-RU" sz="3200" dirty="0" smtClean="0"/>
              <a:t>5. Для чего служит предлог ?</a:t>
            </a:r>
          </a:p>
          <a:p>
            <a:r>
              <a:rPr lang="ru-RU" sz="3200" dirty="0" smtClean="0"/>
              <a:t>6. Для чего служит приставка ?</a:t>
            </a:r>
            <a:endParaRPr lang="ru-RU" sz="3200" dirty="0"/>
          </a:p>
        </p:txBody>
      </p:sp>
      <p:pic>
        <p:nvPicPr>
          <p:cNvPr id="5123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286124"/>
            <a:ext cx="178591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Проверяй 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Замёрзло, собрались, поехали, заехал, наделали, запустили .</a:t>
            </a:r>
          </a:p>
          <a:p>
            <a:endParaRPr lang="ru-RU" dirty="0" smtClean="0"/>
          </a:p>
          <a:p>
            <a:r>
              <a:rPr lang="ru-RU" dirty="0" smtClean="0"/>
              <a:t>На  санях,    по  льду,    с     ним,   с     товарищами,          во  льду. </a:t>
            </a:r>
            <a:endParaRPr lang="ru-RU" dirty="0"/>
          </a:p>
        </p:txBody>
      </p:sp>
      <p:pic>
        <p:nvPicPr>
          <p:cNvPr id="6149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857628"/>
            <a:ext cx="1071570" cy="1069709"/>
          </a:xfrm>
          <a:prstGeom prst="rect">
            <a:avLst/>
          </a:prstGeom>
          <a:noFill/>
        </p:spPr>
      </p:pic>
      <p:pic>
        <p:nvPicPr>
          <p:cNvPr id="8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714752"/>
            <a:ext cx="1071570" cy="1069709"/>
          </a:xfrm>
          <a:prstGeom prst="rect">
            <a:avLst/>
          </a:prstGeom>
          <a:noFill/>
        </p:spPr>
      </p:pic>
      <p:pic>
        <p:nvPicPr>
          <p:cNvPr id="9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000132" cy="865066"/>
          </a:xfrm>
          <a:prstGeom prst="rect">
            <a:avLst/>
          </a:prstGeom>
          <a:noFill/>
        </p:spPr>
      </p:pic>
      <p:pic>
        <p:nvPicPr>
          <p:cNvPr id="10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857760"/>
            <a:ext cx="1071570" cy="1069709"/>
          </a:xfrm>
          <a:prstGeom prst="rect">
            <a:avLst/>
          </a:prstGeom>
          <a:noFill/>
        </p:spPr>
      </p:pic>
      <p:pic>
        <p:nvPicPr>
          <p:cNvPr id="11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571612"/>
            <a:ext cx="1197637" cy="1071570"/>
          </a:xfrm>
          <a:prstGeom prst="rect">
            <a:avLst/>
          </a:prstGeom>
          <a:noFill/>
        </p:spPr>
      </p:pic>
      <p:pic>
        <p:nvPicPr>
          <p:cNvPr id="12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929198"/>
            <a:ext cx="1071570" cy="1069708"/>
          </a:xfrm>
          <a:prstGeom prst="rect">
            <a:avLst/>
          </a:prstGeom>
          <a:noFill/>
        </p:spPr>
      </p:pic>
      <p:pic>
        <p:nvPicPr>
          <p:cNvPr id="13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1071570" cy="1069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2038699999 w 21600"/>
              <a:gd name="T1" fmla="*/ 0 h 21600"/>
              <a:gd name="T2" fmla="*/ 1532853176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055045401 w 21600"/>
              <a:gd name="T11" fmla="*/ 2147483647 h 21600"/>
              <a:gd name="T12" fmla="*/ 2110089234 w 21600"/>
              <a:gd name="T13" fmla="*/ 1752971164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2147483647 w 21600"/>
              <a:gd name="T1" fmla="*/ 0 h 21600"/>
              <a:gd name="T2" fmla="*/ 2084768121 w 21600"/>
              <a:gd name="T3" fmla="*/ 0 h 21600"/>
              <a:gd name="T4" fmla="*/ 0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1434919913 w 21600"/>
              <a:gd name="T11" fmla="*/ 2147483647 h 21600"/>
              <a:gd name="T12" fmla="*/ 2147483647 w 21600"/>
              <a:gd name="T13" fmla="*/ 2129981985 h 21600"/>
              <a:gd name="T14" fmla="*/ 2147483647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043" y="2831440"/>
            <a:ext cx="270775" cy="450207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786446" y="1714488"/>
            <a:ext cx="728662" cy="8366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14480" y="4572008"/>
            <a:ext cx="728662" cy="8366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072330" y="1928802"/>
            <a:ext cx="728662" cy="836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384</TotalTime>
  <Words>279</Words>
  <Application>Microsoft Office PowerPoint</Application>
  <PresentationFormat>Экран (4:3)</PresentationFormat>
  <Paragraphs>53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Урок русского языка</vt:lpstr>
      <vt:lpstr>Тема урока:</vt:lpstr>
      <vt:lpstr>         Проверим                                 домашнее  задание !</vt:lpstr>
      <vt:lpstr>Словарная работа.</vt:lpstr>
      <vt:lpstr>Подготовим руку к письму.</vt:lpstr>
      <vt:lpstr>4) « Аплодисменты»</vt:lpstr>
      <vt:lpstr>Вспомни что ты уже знаешь ?</vt:lpstr>
      <vt:lpstr>Проверяй !</vt:lpstr>
      <vt:lpstr>Слайд 9</vt:lpstr>
      <vt:lpstr>Будь внимательным!</vt:lpstr>
      <vt:lpstr>Слайд 11</vt:lpstr>
      <vt:lpstr>Слайд 12</vt:lpstr>
      <vt:lpstr>Слайд 13</vt:lpstr>
      <vt:lpstr>Домашнее задание.</vt:lpstr>
      <vt:lpstr>Итог урока.</vt:lpstr>
      <vt:lpstr>Слайд 16</vt:lpstr>
      <vt:lpstr>Составь предложение.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Сергей</dc:creator>
  <cp:lastModifiedBy>Сергей</cp:lastModifiedBy>
  <cp:revision>42</cp:revision>
  <dcterms:created xsi:type="dcterms:W3CDTF">2011-01-16T09:16:57Z</dcterms:created>
  <dcterms:modified xsi:type="dcterms:W3CDTF">2011-03-24T09:35:28Z</dcterms:modified>
</cp:coreProperties>
</file>