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буквой </a:t>
            </a:r>
            <a:r>
              <a:rPr lang="ru-RU" dirty="0" err="1" smtClean="0"/>
              <a:t>Э,э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МОБУ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8.10.2014 21-38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192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869160"/>
            <a:ext cx="86409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69160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869160"/>
            <a:ext cx="79208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1500174"/>
            <a:ext cx="2057991" cy="1175996"/>
          </a:xfrm>
          <a:prstGeom prst="rect">
            <a:avLst/>
          </a:prstGeom>
        </p:spPr>
      </p:pic>
      <p:pic>
        <p:nvPicPr>
          <p:cNvPr id="5" name="Рисунок 4" descr="Рисунок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6182" y="3286124"/>
            <a:ext cx="3786214" cy="28396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ButtonCrysTR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5643578"/>
            <a:ext cx="785818" cy="785818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072330" y="1857364"/>
            <a:ext cx="276225" cy="27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140" y="571480"/>
            <a:ext cx="102143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э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pic>
        <p:nvPicPr>
          <p:cNvPr id="9" name="Рисунок 8" descr="runway-moscow-underground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0034" y="2928934"/>
            <a:ext cx="2643206" cy="352603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28303022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0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8.10.2014 21-38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192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869160"/>
            <a:ext cx="86409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69160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869160"/>
            <a:ext cx="79208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79715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472514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ая папка (2)\Отсканировано 08.10.2014 21-38 (3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19" cy="59046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4077072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4077072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077072"/>
            <a:ext cx="7200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005064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40770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3BEE63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054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466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445" name="Picture 5" descr="3BEE638C"/>
          <p:cNvPicPr>
            <a:picLocks noChangeAspect="1" noChangeArrowheads="1"/>
          </p:cNvPicPr>
          <p:nvPr/>
        </p:nvPicPr>
        <p:blipFill>
          <a:blip r:embed="rId2" cstate="print"/>
          <a:srcRect t="8414" r="64542"/>
          <a:stretch>
            <a:fillRect/>
          </a:stretch>
        </p:blipFill>
        <p:spPr bwMode="auto">
          <a:xfrm>
            <a:off x="2484438" y="549275"/>
            <a:ext cx="2998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851275" y="17732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851275" y="35734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23850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4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6145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153 -0.44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4634 C -0.26875 -0.45351 -0.26597 -0.46045 -0.26042 -0.46808 C -0.25486 -0.47572 -0.24393 -0.48635 -0.23854 -0.4919 C -0.23316 -0.49745 -0.23195 -0.49699 -0.22761 -0.50092 C -0.22327 -0.50486 -0.21962 -0.51179 -0.2125 -0.51549 C -0.20538 -0.51919 -0.19375 -0.52289 -0.18507 -0.52289 C -0.17639 -0.52289 -0.16754 -0.51943 -0.16042 -0.51549 C -0.1533 -0.51156 -0.1474 -0.50486 -0.14271 -0.49907 C -0.13802 -0.49329 -0.1349 -0.48797 -0.13177 -0.48103 C -0.12865 -0.4741 -0.12552 -0.4667 -0.12344 -0.45721 C -0.12136 -0.44773 -0.12031 -0.43987 -0.11945 -0.42437 C -0.11858 -0.40888 -0.11788 -0.38344 -0.11806 -0.36424 C -0.11823 -0.34505 -0.11788 -0.33164 -0.12084 -0.30943 C -0.12379 -0.28723 -0.13056 -0.25532 -0.13577 -0.23103 C -0.14097 -0.20675 -0.14636 -0.18478 -0.15226 -0.1635 C -0.15816 -0.14223 -0.16493 -0.12211 -0.17153 -0.10314 C -0.17813 -0.08418 -0.18386 -0.06961 -0.19202 -0.05018 C -0.20018 -0.03076 -0.21059 -0.00647 -0.22084 0.01365 C -0.23108 0.03377 -0.24427 0.05527 -0.25365 0.07008 C -0.26302 0.08488 -0.26875 0.09205 -0.27691 0.10292 C -0.28507 0.11378 -0.29219 0.12627 -0.30295 0.13576 C -0.31372 0.14524 -0.33004 0.15634 -0.34132 0.15958 C -0.35261 0.16281 -0.36215 0.15888 -0.37014 0.15588 C -0.37813 0.15287 -0.38403 0.14801 -0.38924 0.14131 C -0.39445 0.1346 -0.39809 0.1235 -0.40156 0.11587 C -0.40504 0.10823 -0.40747 0.10199 -0.40972 0.09575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0.09574 C -0.35261 -0.02174 -0.29531 -0.1383 -0.27153 -0.184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18409 C -0.21788 -0.18108 -0.16423 -0.17784 -0.14271 -0.176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30</Words>
  <Application>Microsoft Office PowerPoint</Application>
  <PresentationFormat>Экран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Знакомство с буквой Э,э.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Э,э.</dc:title>
  <dc:creator>RePack by SPecialiST</dc:creator>
  <cp:lastModifiedBy>RePack by SPecialiST</cp:lastModifiedBy>
  <cp:revision>4</cp:revision>
  <dcterms:created xsi:type="dcterms:W3CDTF">2014-10-08T17:43:45Z</dcterms:created>
  <dcterms:modified xsi:type="dcterms:W3CDTF">2014-11-27T17:52:58Z</dcterms:modified>
</cp:coreProperties>
</file>