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6" r:id="rId3"/>
    <p:sldId id="257" r:id="rId4"/>
    <p:sldId id="273" r:id="rId5"/>
    <p:sldId id="262" r:id="rId6"/>
    <p:sldId id="274" r:id="rId7"/>
    <p:sldId id="260" r:id="rId8"/>
    <p:sldId id="259" r:id="rId9"/>
    <p:sldId id="275" r:id="rId10"/>
    <p:sldId id="276" r:id="rId11"/>
    <p:sldId id="277" r:id="rId12"/>
    <p:sldId id="261" r:id="rId13"/>
    <p:sldId id="268" r:id="rId14"/>
    <p:sldId id="278" r:id="rId15"/>
    <p:sldId id="267" r:id="rId16"/>
    <p:sldId id="256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льгина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6" autoAdjust="0"/>
    <p:restoredTop sz="99169" autoAdjust="0"/>
  </p:normalViewPr>
  <p:slideViewPr>
    <p:cSldViewPr>
      <p:cViewPr>
        <p:scale>
          <a:sx n="66" d="100"/>
          <a:sy n="66" d="100"/>
        </p:scale>
        <p:origin x="-147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-99392"/>
            <a:ext cx="5105400" cy="2868168"/>
          </a:xfrm>
        </p:spPr>
        <p:txBody>
          <a:bodyPr/>
          <a:lstStyle/>
          <a:p>
            <a:r>
              <a:rPr lang="ru-RU" dirty="0" smtClean="0"/>
              <a:t>Мир сказок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501008"/>
            <a:ext cx="5114778" cy="110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Гульгина\Desktop\сказки\сказки картинки\0c1501a2d8e15706e1e4c0c729596a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64297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ульгина\Desktop\сказки\фасо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ульгина\Desktop\сказки\бршнвугагсказ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1764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1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ИГРА «Птицы»</a:t>
            </a:r>
            <a:endParaRPr lang="ru-RU" dirty="0"/>
          </a:p>
        </p:txBody>
      </p:sp>
      <p:pic>
        <p:nvPicPr>
          <p:cNvPr id="6147" name="Picture 3" descr="C:\Users\Гульгина\Desktop\сказки\iыаф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4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ульгина\Desktop\сказки\iв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0"/>
            <a:ext cx="36004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ульгина\Desktop\сказки\сказки картинки\12997572874eac4662c78174.766179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1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ульгина\Desktop\сказки\сказки картинки\2e17c3bf1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7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           ТЕЛЕГРАММА!!!</a:t>
            </a:r>
            <a:endParaRPr lang="ru-RU" dirty="0"/>
          </a:p>
        </p:txBody>
      </p:sp>
      <p:pic>
        <p:nvPicPr>
          <p:cNvPr id="4" name="Picture 2" descr="C:\Users\Гульгина\Desktop\сказки\сказки картинки\5407998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" y="980728"/>
            <a:ext cx="2242964" cy="16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Гульгина\Desktop\сказки\iч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39" y="1196752"/>
            <a:ext cx="2232247" cy="20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ульгина\Desktop\сказки\ысысыфыфыфф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86" y="1772816"/>
            <a:ext cx="2449810" cy="23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Гульгина\Desktop\сказки\а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3861048"/>
            <a:ext cx="24482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1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ульгина\Desktop\сказки\сказки картинки\7bd392fca3b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5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ульгина\Desktop\сказки картинки\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1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Гульгина\Desktop\сказки\сказки картинки\0UG7p8Frl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6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ульгина\Desktop\сказки\сказки картинки\1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3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ульгина\Desktop\сказки картинки\0a22096e9871460084a61bb9526e2b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-675456"/>
            <a:ext cx="13249472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4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64" y="4048569"/>
            <a:ext cx="3826768" cy="2234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3716" y="1709995"/>
            <a:ext cx="147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СНАП,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572816"/>
            <a:ext cx="2154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СНИП</a:t>
            </a:r>
            <a:r>
              <a:rPr lang="ru-RU" sz="5400" dirty="0" smtClean="0"/>
              <a:t>,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672911" y="238953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СНУРРЕ,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967" y="277854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ПУРРЕ,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5777" y="332571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БАЗИЛЮРРЕ.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54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ульгина\Desktop\сказки\сказки картинки\1356901030_movies_3_skazka_o_tsare_salta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6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ульгина\Desktop\сказки\_MG_61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838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ульгина\Desktop\сказки\сказки картинки\53227883_1262443277_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Какому сказочному персонажу принадлежит одежда?</a:t>
            </a:r>
            <a:endParaRPr lang="ru-RU" dirty="0"/>
          </a:p>
        </p:txBody>
      </p:sp>
      <p:pic>
        <p:nvPicPr>
          <p:cNvPr id="2050" name="Picture 2" descr="C:\Users\Гульгина\Desktop\сказки\сказки картинки\73983307_dokto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" y="1787195"/>
            <a:ext cx="309634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ульгина\Desktop\сказки\сказки картинки\280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37" y="1124744"/>
            <a:ext cx="154019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Гульгина\Desktop\сказки\сказки картинки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70" y="320054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ульгина\Desktop\сказки\сказки картинки\08ff2c9ad2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85" y="3861048"/>
            <a:ext cx="1847394" cy="23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8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ульгина\Desktop\сказки\ы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7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28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Мир сказок </vt:lpstr>
      <vt:lpstr>Презентация PowerPoint</vt:lpstr>
      <vt:lpstr>Презентация PowerPoint</vt:lpstr>
      <vt:lpstr>Волшебные слова</vt:lpstr>
      <vt:lpstr>Презентация PowerPoint</vt:lpstr>
      <vt:lpstr>Презентация PowerPoint</vt:lpstr>
      <vt:lpstr>Презентация PowerPoint</vt:lpstr>
      <vt:lpstr>Какому сказочному персонажу принадлежит одежда?</vt:lpstr>
      <vt:lpstr>Презентация PowerPoint</vt:lpstr>
      <vt:lpstr>Презентация PowerPoint</vt:lpstr>
      <vt:lpstr>       ИГРА «Птицы»</vt:lpstr>
      <vt:lpstr>Презентация PowerPoint</vt:lpstr>
      <vt:lpstr>Презентация PowerPoint</vt:lpstr>
      <vt:lpstr>           ТЕЛЕГРАММА!!!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Гульгина</dc:creator>
  <cp:lastModifiedBy>Гульгина</cp:lastModifiedBy>
  <cp:revision>13</cp:revision>
  <dcterms:created xsi:type="dcterms:W3CDTF">2013-04-23T04:39:47Z</dcterms:created>
  <dcterms:modified xsi:type="dcterms:W3CDTF">2013-04-23T07:33:36Z</dcterms:modified>
</cp:coreProperties>
</file>