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88" r:id="rId2"/>
    <p:sldId id="289" r:id="rId3"/>
    <p:sldId id="297" r:id="rId4"/>
    <p:sldId id="295" r:id="rId5"/>
    <p:sldId id="296" r:id="rId6"/>
    <p:sldId id="293" r:id="rId7"/>
    <p:sldId id="2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90" d="100"/>
          <a:sy n="90" d="100"/>
        </p:scale>
        <p:origin x="-12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74130-9A63-4378-B17F-7F78170E372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FD4105-7443-49FD-9539-F5B0501402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40960" cy="428670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8800" b="1" dirty="0" smtClean="0">
                <a:solidFill>
                  <a:schemeClr val="bg1"/>
                </a:solidFill>
              </a:rPr>
              <a:t/>
            </a:r>
            <a:br>
              <a:rPr lang="ru-RU" sz="8800" b="1" dirty="0" smtClean="0">
                <a:solidFill>
                  <a:schemeClr val="bg1"/>
                </a:solidFill>
              </a:rPr>
            </a:br>
            <a:r>
              <a:rPr lang="ru-RU" sz="8800" b="1" dirty="0">
                <a:solidFill>
                  <a:schemeClr val="bg1"/>
                </a:solidFill>
              </a:rPr>
              <a:t/>
            </a:r>
            <a:br>
              <a:rPr lang="ru-RU" sz="8800" b="1" dirty="0">
                <a:solidFill>
                  <a:schemeClr val="bg1"/>
                </a:solidFill>
              </a:rPr>
            </a:br>
            <a:r>
              <a:rPr lang="ru-RU" sz="8800" b="1" dirty="0" smtClean="0">
                <a:solidFill>
                  <a:schemeClr val="bg1"/>
                </a:solidFill>
              </a:rPr>
              <a:t/>
            </a:r>
            <a:br>
              <a:rPr lang="ru-RU" sz="8800" b="1" dirty="0" smtClean="0">
                <a:solidFill>
                  <a:schemeClr val="bg1"/>
                </a:solidFill>
              </a:rPr>
            </a:br>
            <a:r>
              <a:rPr lang="ru-RU" sz="8800" b="1" dirty="0">
                <a:solidFill>
                  <a:schemeClr val="bg1"/>
                </a:solidFill>
              </a:rPr>
              <a:t/>
            </a:r>
            <a:br>
              <a:rPr lang="ru-RU" sz="8800" b="1" dirty="0">
                <a:solidFill>
                  <a:schemeClr val="bg1"/>
                </a:solidFill>
              </a:rPr>
            </a:br>
            <a:r>
              <a:rPr lang="ru-RU" sz="8800" b="1" dirty="0" smtClean="0">
                <a:solidFill>
                  <a:srgbClr val="7030A0"/>
                </a:solidFill>
              </a:rPr>
              <a:t>Развивающая </a:t>
            </a:r>
            <a:br>
              <a:rPr lang="ru-RU" sz="8800" b="1" dirty="0" smtClean="0">
                <a:solidFill>
                  <a:srgbClr val="7030A0"/>
                </a:solidFill>
              </a:rPr>
            </a:br>
            <a:r>
              <a:rPr lang="ru-RU" sz="8800" b="1" dirty="0" smtClean="0">
                <a:solidFill>
                  <a:srgbClr val="7030A0"/>
                </a:solidFill>
              </a:rPr>
              <a:t>игра</a:t>
            </a:r>
            <a:br>
              <a:rPr lang="ru-RU" sz="8800" b="1" dirty="0" smtClean="0">
                <a:solidFill>
                  <a:srgbClr val="7030A0"/>
                </a:solidFill>
              </a:rPr>
            </a:br>
            <a:r>
              <a:rPr lang="ru-RU" sz="8800" b="1" dirty="0">
                <a:solidFill>
                  <a:srgbClr val="7030A0"/>
                </a:solidFill>
              </a:rPr>
              <a:t> </a:t>
            </a:r>
            <a:r>
              <a:rPr lang="ru-RU" sz="8800" b="1" dirty="0" smtClean="0">
                <a:solidFill>
                  <a:srgbClr val="7030A0"/>
                </a:solidFill>
              </a:rPr>
              <a:t>«Мир фантазии»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98618"/>
            <a:ext cx="4998782" cy="52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1. Конкурс «Разминка»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8955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50551" cy="42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31711"/>
            <a:ext cx="820891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6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Конкурс</a:t>
            </a:r>
            <a:br>
              <a:rPr lang="ru-RU" sz="6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6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«Страна фантазии»</a:t>
            </a:r>
          </a:p>
        </p:txBody>
      </p:sp>
    </p:spTree>
    <p:extLst>
      <p:ext uri="{BB962C8B-B14F-4D97-AF65-F5344CB8AC3E}">
        <p14:creationId xmlns:p14="http://schemas.microsoft.com/office/powerpoint/2010/main" val="321850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b1c78eac9c5a1c21bca6dfeee7243e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4860032" y="1713929"/>
            <a:ext cx="4235495" cy="51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720700"/>
            <a:ext cx="8064896" cy="98072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3. </a:t>
            </a:r>
            <a:r>
              <a:rPr lang="ru-RU" sz="6000" b="1" dirty="0" smtClean="0"/>
              <a:t>Конкурс </a:t>
            </a:r>
            <a:r>
              <a:rPr lang="ru-RU" sz="6000" b="1" dirty="0"/>
              <a:t>«Кто я?»</a:t>
            </a:r>
          </a:p>
        </p:txBody>
      </p:sp>
    </p:spTree>
    <p:extLst>
      <p:ext uri="{BB962C8B-B14F-4D97-AF65-F5344CB8AC3E}">
        <p14:creationId xmlns:p14="http://schemas.microsoft.com/office/powerpoint/2010/main" val="17421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/>
        </p:blipFill>
        <p:spPr bwMode="auto">
          <a:xfrm>
            <a:off x="4539774" y="764704"/>
            <a:ext cx="446577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8" y="980728"/>
            <a:ext cx="6082990" cy="3096344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/>
              <a:t/>
            </a:r>
            <a:br>
              <a:rPr lang="ru-RU" sz="8800" b="1" dirty="0"/>
            </a:b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6000" b="1" dirty="0"/>
              <a:t>4. Конкурс</a:t>
            </a:r>
            <a:br>
              <a:rPr lang="ru-RU" sz="6000" b="1" dirty="0"/>
            </a:br>
            <a:r>
              <a:rPr lang="ru-RU" sz="6000" b="1" dirty="0"/>
              <a:t>«Поприветствуйте друг друга»</a:t>
            </a:r>
          </a:p>
        </p:txBody>
      </p:sp>
    </p:spTree>
    <p:extLst>
      <p:ext uri="{BB962C8B-B14F-4D97-AF65-F5344CB8AC3E}">
        <p14:creationId xmlns:p14="http://schemas.microsoft.com/office/powerpoint/2010/main" val="45319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84776" cy="193282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5. Конкурс</a:t>
            </a:r>
            <a:br>
              <a:rPr lang="ru-RU" sz="6000" b="1" dirty="0"/>
            </a:br>
            <a:r>
              <a:rPr lang="ru-RU" sz="6000" b="1" dirty="0"/>
              <a:t>«Отгадай название»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7213079" cy="346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439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Источники:</a:t>
            </a:r>
            <a:endParaRPr lang="ru-RU" sz="6000" b="1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92899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1. </a:t>
            </a:r>
            <a:r>
              <a:rPr lang="en-US" sz="2000" dirty="0">
                <a:solidFill>
                  <a:srgbClr val="0070C0"/>
                </a:solidFill>
              </a:rPr>
              <a:t>http://www.liveinternet.ru/users/firstova-mila/quotes/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2. http://festival.1september.ru/articles/102805/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3. http://www.ellf.ru/funnypictures/24608-skazochnye-risunki-30-foto.html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4. http://bogachev.ru/?paged=4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5</a:t>
            </a:r>
            <a:r>
              <a:rPr lang="ru-RU" sz="2000" dirty="0" smtClean="0">
                <a:solidFill>
                  <a:schemeClr val="accent1"/>
                </a:solidFill>
              </a:rPr>
              <a:t>. </a:t>
            </a:r>
            <a:r>
              <a:rPr lang="en-US" sz="2000" dirty="0">
                <a:solidFill>
                  <a:schemeClr val="accent1"/>
                </a:solidFill>
              </a:rPr>
              <a:t>http://zdesvsyo.ru/photo/232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6. </a:t>
            </a:r>
            <a:r>
              <a:rPr lang="en-US" sz="2000">
                <a:solidFill>
                  <a:schemeClr val="accent1"/>
                </a:solidFill>
              </a:rPr>
              <a:t>http://skacat.com/soft/53870-super-mp3-download-4698-menedzher-zakachki-muzyki.html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260</TotalTime>
  <Words>55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pril</vt:lpstr>
      <vt:lpstr>    Развивающая  игра  «Мир фантазии»</vt:lpstr>
      <vt:lpstr>1. Конкурс «Разминка»</vt:lpstr>
      <vt:lpstr>Презентация PowerPoint</vt:lpstr>
      <vt:lpstr>3. Конкурс «Кто я?»</vt:lpstr>
      <vt:lpstr>   4. Конкурс «Поприветствуйте друг друга»</vt:lpstr>
      <vt:lpstr>5. Конкурс «Отгадай название»</vt:lpstr>
      <vt:lpstr>Источники: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 ФГТ и ФГОС</dc:title>
  <dc:creator>Оксана</dc:creator>
  <cp:lastModifiedBy>Оксана</cp:lastModifiedBy>
  <cp:revision>23</cp:revision>
  <dcterms:created xsi:type="dcterms:W3CDTF">2014-08-25T03:39:21Z</dcterms:created>
  <dcterms:modified xsi:type="dcterms:W3CDTF">2014-12-24T15:19:48Z</dcterms:modified>
</cp:coreProperties>
</file>