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" d="100"/>
          <a:sy n="10" d="100"/>
        </p:scale>
        <p:origin x="300" y="22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64757-EEBF-4A95-B82E-C4F30AE2590B}" type="datetimeFigureOut">
              <a:rPr lang="ru-RU" smtClean="0"/>
              <a:pPr/>
              <a:t>08.12.2014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DF224A-AC2F-4AE9-86A2-A2132DF1784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0"/>
            <a:ext cx="8856984" cy="6858000"/>
          </a:xfrm>
          <a:ln w="762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Урок русского языка во втором классе к УМК </a:t>
            </a:r>
            <a:r>
              <a:rPr lang="ru-RU" dirty="0" err="1" smtClean="0"/>
              <a:t>В.П.Канакиной</a:t>
            </a:r>
            <a:r>
              <a:rPr lang="ru-RU" dirty="0" smtClean="0"/>
              <a:t>, В.Г.Горецкого « Школа России»</a:t>
            </a: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>Урок№66</a:t>
            </a:r>
            <a:br>
              <a:rPr lang="ru-RU" dirty="0" smtClean="0"/>
            </a:br>
            <a:r>
              <a:rPr lang="ru-RU" dirty="0" smtClean="0"/>
              <a:t>развитие речи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dirty="0" smtClean="0">
                <a:latin typeface="Book Antiqua" pitchFamily="18" charset="0"/>
              </a:rPr>
              <a:t>учитель    начальных классов: </a:t>
            </a:r>
            <a:r>
              <a:rPr lang="ru-RU" sz="2000" dirty="0" err="1" smtClean="0">
                <a:latin typeface="Book Antiqua" pitchFamily="18" charset="0"/>
              </a:rPr>
              <a:t>Михина</a:t>
            </a:r>
            <a:r>
              <a:rPr lang="ru-RU" sz="2000" dirty="0" smtClean="0">
                <a:latin typeface="Book Antiqua" pitchFamily="18" charset="0"/>
              </a:rPr>
              <a:t> Светлана Владимировна</a:t>
            </a:r>
            <a:br>
              <a:rPr lang="ru-RU" sz="2000" dirty="0" smtClean="0">
                <a:latin typeface="Book Antiqua" pitchFamily="18" charset="0"/>
              </a:rPr>
            </a:br>
            <a:r>
              <a:rPr lang="ru-RU" sz="2000" dirty="0" smtClean="0">
                <a:latin typeface="Book Antiqua" pitchFamily="18" charset="0"/>
              </a:rPr>
              <a:t>	МКОУ   Козловская СОШ Бутурлиновского района </a:t>
            </a:r>
            <a:br>
              <a:rPr lang="ru-RU" sz="2000" dirty="0" smtClean="0">
                <a:latin typeface="Book Antiqua" pitchFamily="18" charset="0"/>
              </a:rPr>
            </a:br>
            <a:r>
              <a:rPr lang="ru-RU" sz="2000" dirty="0" smtClean="0">
                <a:latin typeface="Book Antiqua" pitchFamily="18" charset="0"/>
              </a:rPr>
              <a:t>Воронежской области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5805264"/>
            <a:ext cx="7200800" cy="72008"/>
          </a:xfrm>
        </p:spPr>
        <p:txBody>
          <a:bodyPr>
            <a:normAutofit fontScale="25000" lnSpcReduction="20000"/>
          </a:bodyPr>
          <a:lstStyle/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928992" cy="1152128"/>
          </a:xfr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Что  нового узнали на уроке ? 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dirty="0" smtClean="0">
                <a:solidFill>
                  <a:srgbClr val="0070C0"/>
                </a:solidFill>
              </a:rPr>
              <a:t>Чему научились?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2051" name="Picture 3" descr="C:\Documents and Settings\Администратор\Рабочий стол\107673540_4155944_2girl_in_uniform_at_desk_619x412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624012" y="1896269"/>
            <a:ext cx="5895975" cy="3933825"/>
          </a:xfrm>
          <a:prstGeom prst="rect">
            <a:avLst/>
          </a:prstGeom>
          <a:noFill/>
          <a:ln w="57150">
            <a:solidFill>
              <a:srgbClr val="00B05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457200" y="228919"/>
            <a:ext cx="822960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0"/>
            <a:ext cx="8784976" cy="6669360"/>
          </a:xfr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endParaRPr lang="ru-RU" sz="6600" dirty="0" smtClean="0"/>
          </a:p>
          <a:p>
            <a:pPr algn="ctr">
              <a:buNone/>
            </a:pPr>
            <a:r>
              <a:rPr lang="ru-RU" sz="6600" dirty="0" smtClean="0"/>
              <a:t>Спасибо за </a:t>
            </a:r>
          </a:p>
          <a:p>
            <a:pPr algn="ctr">
              <a:buNone/>
            </a:pPr>
            <a:r>
              <a:rPr lang="ru-RU" sz="6600" dirty="0" smtClean="0"/>
              <a:t>работу!</a:t>
            </a:r>
            <a:endParaRPr lang="ru-RU" sz="6600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720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88640"/>
            <a:ext cx="8856984" cy="6336704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000" b="1" i="1" dirty="0" smtClean="0"/>
              <a:t>Быстренько проверь ,дружок</a:t>
            </a:r>
          </a:p>
          <a:p>
            <a:pPr algn="ctr">
              <a:buNone/>
            </a:pPr>
            <a:r>
              <a:rPr lang="ru-RU" sz="4000" b="1" i="1" dirty="0" smtClean="0"/>
              <a:t>Ты готов начать урок?</a:t>
            </a:r>
          </a:p>
          <a:p>
            <a:pPr algn="ctr">
              <a:buNone/>
            </a:pPr>
            <a:r>
              <a:rPr lang="ru-RU" sz="4000" b="1" i="1" dirty="0" smtClean="0"/>
              <a:t>Всё ль на месте, всё ль в порядке,</a:t>
            </a:r>
          </a:p>
          <a:p>
            <a:pPr algn="ctr">
              <a:buNone/>
            </a:pPr>
            <a:r>
              <a:rPr lang="ru-RU" sz="4000" b="1" i="1" dirty="0" smtClean="0"/>
              <a:t>Ручка, книжка и тетрадка?</a:t>
            </a:r>
          </a:p>
          <a:p>
            <a:pPr algn="ctr">
              <a:buNone/>
            </a:pPr>
            <a:r>
              <a:rPr lang="ru-RU" sz="4000" b="1" i="1" dirty="0" smtClean="0"/>
              <a:t>Все ли правильно сидят?</a:t>
            </a:r>
          </a:p>
          <a:p>
            <a:pPr algn="ctr">
              <a:buNone/>
            </a:pPr>
            <a:r>
              <a:rPr lang="ru-RU" sz="4000" b="1" i="1" dirty="0" smtClean="0"/>
              <a:t>Все ль внимательно глядят?</a:t>
            </a:r>
          </a:p>
          <a:p>
            <a:pPr algn="ctr">
              <a:buNone/>
            </a:pPr>
            <a:r>
              <a:rPr lang="ru-RU" sz="4000" b="1" i="1" dirty="0" smtClean="0"/>
              <a:t>Каждый хочет получать</a:t>
            </a:r>
          </a:p>
          <a:p>
            <a:pPr algn="ctr">
              <a:buNone/>
            </a:pPr>
            <a:r>
              <a:rPr lang="ru-RU" sz="4000" b="1" i="1" dirty="0" smtClean="0"/>
              <a:t>Только лишь оценку «пять»!</a:t>
            </a:r>
            <a:endParaRPr lang="ru-RU" sz="40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2034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  <a:ln w="38100"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>
              <a:buNone/>
            </a:pPr>
            <a:r>
              <a:rPr lang="ru-RU" sz="4800" dirty="0" smtClean="0"/>
              <a:t>Продираясь сквозь чащобы</a:t>
            </a:r>
          </a:p>
          <a:p>
            <a:pPr algn="ctr">
              <a:buNone/>
            </a:pPr>
            <a:r>
              <a:rPr lang="ru-RU" sz="4800" dirty="0" smtClean="0"/>
              <a:t>Он имеет нрав особый</a:t>
            </a:r>
          </a:p>
          <a:p>
            <a:pPr algn="ctr">
              <a:buNone/>
            </a:pPr>
            <a:r>
              <a:rPr lang="ru-RU" sz="4800" dirty="0" smtClean="0"/>
              <a:t>Славится могучим бегом</a:t>
            </a:r>
          </a:p>
          <a:p>
            <a:pPr algn="ctr">
              <a:buNone/>
            </a:pPr>
            <a:r>
              <a:rPr lang="ru-RU" sz="4800" dirty="0" smtClean="0"/>
              <a:t>По полям, покрытым снегом</a:t>
            </a:r>
          </a:p>
          <a:p>
            <a:pPr algn="ctr">
              <a:buNone/>
            </a:pPr>
            <a:endParaRPr lang="ru-RU" sz="4800" dirty="0" smtClean="0"/>
          </a:p>
          <a:p>
            <a:pPr algn="ctr">
              <a:buNone/>
            </a:pPr>
            <a:r>
              <a:rPr lang="ru-RU" b="1" dirty="0" smtClean="0"/>
              <a:t>О ком эта загадка?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728192"/>
          </a:xfrm>
          <a:solidFill>
            <a:schemeClr val="tx2">
              <a:lumMod val="20000"/>
              <a:lumOff val="80000"/>
            </a:schemeClr>
          </a:solidFill>
          <a:ln w="38100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ru-RU" sz="1600" dirty="0" smtClean="0"/>
              <a:t>Лось - очень крупное животное. Длина тела самца до 3метров,высота до 2,3 метров, масса  360- 600 кг. Лось – очень сильное животное. Его боятся и волки ,и медведи. Имеет  грозный вид, но никогда сам ни на кого не нападает. Питается растительной пищей.</a:t>
            </a:r>
            <a:endParaRPr lang="ru-RU" sz="1600" dirty="0"/>
          </a:p>
        </p:txBody>
      </p:sp>
      <p:pic>
        <p:nvPicPr>
          <p:cNvPr id="1026" name="Picture 2" descr="C:\Documents and Settings\Администратор\Рабочий стол\446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107504" y="1844824"/>
            <a:ext cx="8928992" cy="489654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792088"/>
          </a:xfrm>
          <a:ln w="28575">
            <a:solidFill>
              <a:schemeClr val="accent3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600" dirty="0" smtClean="0"/>
              <a:t>Послушайте стихотворение</a:t>
            </a:r>
            <a:endParaRPr lang="ru-RU" sz="1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228184" y="0"/>
            <a:ext cx="2915816" cy="6858000"/>
          </a:xfrm>
          <a:ln w="38100">
            <a:solidFill>
              <a:schemeClr val="accent3">
                <a:lumMod val="75000"/>
              </a:schemeClr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Лось шагает по дубраве: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Треск и шум стоит вокруг.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Столько шума, чтобы знали: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«Не стреляйте, я ваш друг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В заповеднике сохатый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Не боится никого.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Он ,конечно же рогатый,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Но рога-то для  чего?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По секрету между нами: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Если кто-то нападёт,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 Напугает он рогами</a:t>
            </a:r>
          </a:p>
          <a:p>
            <a:pPr>
              <a:buNone/>
            </a:pPr>
            <a:r>
              <a:rPr lang="ru-RU" sz="2200" dirty="0" smtClean="0">
                <a:solidFill>
                  <a:schemeClr val="tx1"/>
                </a:solidFill>
              </a:rPr>
              <a:t>И тихонечко уйдёт</a:t>
            </a:r>
            <a:endParaRPr lang="ru-RU" sz="2200" dirty="0">
              <a:solidFill>
                <a:schemeClr val="tx1"/>
              </a:solidFill>
            </a:endParaRPr>
          </a:p>
        </p:txBody>
      </p:sp>
      <p:pic>
        <p:nvPicPr>
          <p:cNvPr id="1028" name="Picture 4" descr="C:\Documents and Settings\Администратор\Рабочий стол\moose_0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6228184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507288" cy="1143000"/>
          </a:xfr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1800" dirty="0" smtClean="0"/>
              <a:t>Откройте «Картинную галерею» учебника, найдите картину Александра Степановича Степанова «Лоси»</a:t>
            </a:r>
            <a:endParaRPr lang="ru-RU" sz="1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412776"/>
            <a:ext cx="8507288" cy="5112568"/>
          </a:xfr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Что изображено  на картине?</a:t>
            </a:r>
          </a:p>
          <a:p>
            <a:pPr>
              <a:buNone/>
            </a:pPr>
            <a:r>
              <a:rPr lang="ru-RU" dirty="0" smtClean="0"/>
              <a:t>Посмотрите на лосят. Какие они?</a:t>
            </a:r>
          </a:p>
          <a:p>
            <a:pPr>
              <a:buNone/>
            </a:pPr>
            <a:r>
              <a:rPr lang="ru-RU" dirty="0" smtClean="0"/>
              <a:t>Как думаете, почему взрослые лоси не едят?</a:t>
            </a:r>
          </a:p>
          <a:p>
            <a:pPr>
              <a:buNone/>
            </a:pPr>
            <a:r>
              <a:rPr lang="ru-RU" dirty="0" smtClean="0"/>
              <a:t>Посмотрите на лося - самца. Какой он?</a:t>
            </a:r>
          </a:p>
          <a:p>
            <a:pPr>
              <a:buNone/>
            </a:pPr>
            <a:r>
              <a:rPr lang="ru-RU" dirty="0" smtClean="0"/>
              <a:t>Упр.191   с. 118.Ответьте на вопросы.</a:t>
            </a:r>
          </a:p>
          <a:p>
            <a:pPr>
              <a:buNone/>
            </a:pPr>
            <a:r>
              <a:rPr lang="ru-RU" dirty="0" smtClean="0"/>
              <a:t>У вас получится рассказ.            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6120680" cy="6669360"/>
          </a:xfrm>
          <a:ln w="38100">
            <a:solidFill>
              <a:schemeClr val="accent3">
                <a:lumMod val="50000"/>
              </a:schemeClr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2400" dirty="0" smtClean="0"/>
              <a:t>Подумайте, какую часть текста вы будете писать.</a:t>
            </a:r>
            <a:br>
              <a:rPr lang="ru-RU" sz="2400" dirty="0" smtClean="0"/>
            </a:b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dirty="0" smtClean="0">
                <a:solidFill>
                  <a:srgbClr val="0070C0"/>
                </a:solidFill>
              </a:rPr>
              <a:t>1 Начало текста.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2.Основная часть текста.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solidFill>
                  <a:srgbClr val="0070C0"/>
                </a:solidFill>
              </a:rPr>
              <a:t>3 .Концовка.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Администратор\Рабочий стол\i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00192" y="260649"/>
            <a:ext cx="2736304" cy="2736304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3" name="Picture 2" descr="C:\Documents and Settings\Администратор\Рабочий стол\23908481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00192" y="3140968"/>
            <a:ext cx="2843808" cy="3717032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84976" cy="1143000"/>
          </a:xfrm>
          <a:ln w="38100">
            <a:solidFill>
              <a:srgbClr val="0070C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rgbClr val="0070C0"/>
                </a:solidFill>
              </a:rPr>
              <a:t>Чтение отрывков из сочинений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Администратор\Рабочий стол\1334208181_sov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5076056" y="1484784"/>
            <a:ext cx="3960440" cy="518457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  <p:pic>
        <p:nvPicPr>
          <p:cNvPr id="3" name="Picture 2" descr="C:\Documents and Settings\Администратор\Рабочий стол\i (1)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1484784"/>
            <a:ext cx="4680520" cy="5184576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228998"/>
          </a:xfrm>
          <a:ln w="28575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Понравилось вам писать  сочинение?</a:t>
            </a:r>
            <a:endParaRPr lang="ru-RU" dirty="0">
              <a:solidFill>
                <a:srgbClr val="0070C0"/>
              </a:solidFill>
            </a:endParaRPr>
          </a:p>
        </p:txBody>
      </p:sp>
      <p:pic>
        <p:nvPicPr>
          <p:cNvPr id="1026" name="Picture 2" descr="C:\Documents and Settings\Администратор\Рабочий стол\2b32316235bb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412776"/>
            <a:ext cx="8712968" cy="4968552"/>
          </a:xfrm>
          <a:prstGeom prst="rect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276</Words>
  <Application>Microsoft Office PowerPoint</Application>
  <PresentationFormat>Экран (4:3)</PresentationFormat>
  <Paragraphs>43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Урок русского языка во втором классе к УМК В.П.Канакиной, В.Г.Горецкого « Школа России» Урок№66 развитие речи  учитель    начальных классов: Михина Светлана Владимировна  МКОУ   Козловская СОШ Бутурлиновского района  Воронежской области  </vt:lpstr>
      <vt:lpstr>Слайд 2</vt:lpstr>
      <vt:lpstr>Слайд 3</vt:lpstr>
      <vt:lpstr>Лось - очень крупное животное. Длина тела самца до 3метров,высота до 2,3 метров, масса  360- 600 кг. Лось – очень сильное животное. Его боятся и волки ,и медведи. Имеет  грозный вид, но никогда сам ни на кого не нападает. Питается растительной пищей.</vt:lpstr>
      <vt:lpstr>Послушайте стихотворение</vt:lpstr>
      <vt:lpstr>Откройте «Картинную галерею» учебника, найдите картину Александра Степановича Степанова «Лоси»</vt:lpstr>
      <vt:lpstr>Подумайте, какую часть текста вы будете писать.  1 Начало текста. 2.Основная часть текста. 3 .Концовка.</vt:lpstr>
      <vt:lpstr> Чтение отрывков из сочинений</vt:lpstr>
      <vt:lpstr>Понравилось вам писать  сочинение?</vt:lpstr>
      <vt:lpstr>Что  нового узнали на уроке ?  Чему научились?</vt:lpstr>
      <vt:lpstr>Слайд 11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Урок русского языка во втором классе к УМК В.П.Канакиной, В.Г.Горецкого « Школа России» Урок№66 развитие речи учитель  </dc:title>
  <dc:creator>Admin</dc:creator>
  <cp:lastModifiedBy>Admin</cp:lastModifiedBy>
  <cp:revision>25</cp:revision>
  <dcterms:created xsi:type="dcterms:W3CDTF">2014-12-08T02:58:27Z</dcterms:created>
  <dcterms:modified xsi:type="dcterms:W3CDTF">2014-12-09T03:23:37Z</dcterms:modified>
</cp:coreProperties>
</file>