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4" r:id="rId6"/>
    <p:sldId id="260" r:id="rId7"/>
    <p:sldId id="265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BD59B4-613D-433D-BC37-991F77BC4C2B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0A94BA-DA49-4FB0-96EF-665220FE0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 что мы любим с детства!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20889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Еще одна характерная черта любой сказки – счастливый финал.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12064"/>
            <a:ext cx="7643192" cy="2556896"/>
          </a:xfrm>
        </p:spPr>
        <p:txBody>
          <a:bodyPr/>
          <a:lstStyle/>
          <a:p>
            <a:r>
              <a:rPr lang="ru-RU" i="1" dirty="0" smtClean="0"/>
              <a:t>Сказка</a:t>
            </a:r>
            <a:r>
              <a:rPr lang="ru-RU" dirty="0" smtClean="0"/>
              <a:t> – это вымышленная история со счастливым концом и обязательной победой добра над злом.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305303.userapi.com/v305303711/a61/QknDlgETZJ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632848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764704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Недоступное становится доступным, нереальное реальным. Именно поэтому сказки любят и дети, и взрослые. У каждого народа есть свои сказки с их особенностями – национальными героями, </a:t>
            </a:r>
            <a:r>
              <a:rPr lang="ru-RU" sz="3200" dirty="0" smtClean="0"/>
              <a:t>бытом.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laneta.moy.su/_bl/197/164645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7056784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546032" cy="2556896"/>
          </a:xfrm>
        </p:spPr>
        <p:txBody>
          <a:bodyPr/>
          <a:lstStyle/>
          <a:p>
            <a:r>
              <a:rPr lang="ru-RU" i="1" dirty="0" smtClean="0"/>
              <a:t>Сказка</a:t>
            </a:r>
            <a:r>
              <a:rPr lang="ru-RU" dirty="0" smtClean="0"/>
              <a:t>, с которой мы все знакомы с детства, – это один из основных жанров фольклора.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8-tub-ru.yandex.net/i?id=9228310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6336704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Любая сказка с научной точки зрения представляет собой эпическое, прозаическое (чаще всего) произведение с бытовым, авантюрным или волшебным уклоном, построенное на основе вымышленного сюжета. 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video.brothersit.net/uploads/posts/2012-06/1340551581_d4ksmiwd5luaxn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5760640" cy="4671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</TotalTime>
  <Words>113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Сказка</vt:lpstr>
      <vt:lpstr>Сказка – это вымышленная история со счастливым концом и обязательной победой добра над злом. </vt:lpstr>
      <vt:lpstr>Слайд 3</vt:lpstr>
      <vt:lpstr>Слайд 4</vt:lpstr>
      <vt:lpstr>Слайд 5</vt:lpstr>
      <vt:lpstr>Сказка, с которой мы все знакомы с детства, – это один из основных жанров фольклора.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</dc:title>
  <dc:creator>User</dc:creator>
  <cp:lastModifiedBy>наталья</cp:lastModifiedBy>
  <cp:revision>4</cp:revision>
  <dcterms:created xsi:type="dcterms:W3CDTF">2013-01-18T13:32:41Z</dcterms:created>
  <dcterms:modified xsi:type="dcterms:W3CDTF">2013-01-19T02:24:23Z</dcterms:modified>
</cp:coreProperties>
</file>