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2" r:id="rId4"/>
    <p:sldId id="257" r:id="rId5"/>
    <p:sldId id="259" r:id="rId6"/>
    <p:sldId id="260" r:id="rId7"/>
    <p:sldId id="264" r:id="rId8"/>
    <p:sldId id="265" r:id="rId9"/>
    <p:sldId id="261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1F4A-2ECB-4747-B134-752E29F702E0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0352-C646-49E8-8A3A-797524A0F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1F4A-2ECB-4747-B134-752E29F702E0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0352-C646-49E8-8A3A-797524A0F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1F4A-2ECB-4747-B134-752E29F702E0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0352-C646-49E8-8A3A-797524A0F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1F4A-2ECB-4747-B134-752E29F702E0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0352-C646-49E8-8A3A-797524A0F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1F4A-2ECB-4747-B134-752E29F702E0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0352-C646-49E8-8A3A-797524A0F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1F4A-2ECB-4747-B134-752E29F702E0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0352-C646-49E8-8A3A-797524A0F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1F4A-2ECB-4747-B134-752E29F702E0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0352-C646-49E8-8A3A-797524A0F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1F4A-2ECB-4747-B134-752E29F702E0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0352-C646-49E8-8A3A-797524A0F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1F4A-2ECB-4747-B134-752E29F702E0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0352-C646-49E8-8A3A-797524A0F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1F4A-2ECB-4747-B134-752E29F702E0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0352-C646-49E8-8A3A-797524A0F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1F4A-2ECB-4747-B134-752E29F702E0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0190352-C646-49E8-8A3A-797524A0F0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FA1F4A-2ECB-4747-B134-752E29F702E0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190352-C646-49E8-8A3A-797524A0F03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857364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Управление   развитием  кадрового  потенциала  педагогов  МДОУ   в   условиях   модернизации   образования  </a:t>
            </a:r>
            <a:endParaRPr lang="ru-RU" sz="4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4786322"/>
            <a:ext cx="7854696" cy="176645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Илясова  Светлана  Григорьевна –</a:t>
            </a:r>
          </a:p>
          <a:p>
            <a:r>
              <a:rPr lang="ru-RU" sz="1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Заведующий МДОУ «Детский сад № 69»</a:t>
            </a:r>
            <a:endParaRPr lang="ru-RU" sz="16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 ЗА  ВНИМАНИЕ!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Словарь</a:t>
            </a:r>
            <a:endParaRPr lang="ru-RU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i="1" u="sng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Кадровый потенциал</a:t>
            </a:r>
            <a:r>
              <a:rPr lang="ru-RU" b="1" u="sng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(от лат. </a:t>
            </a:r>
            <a:r>
              <a:rPr lang="ru-RU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potentia</a:t>
            </a:r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— возможность, мощность, сила) — это общая (количественная и качественная) характеристика персонала как одного из видов ресурсов, связанная с выполнением положенных на него функций и достижением целей перспективного развития предприятия, учреждения.</a:t>
            </a:r>
          </a:p>
          <a:p>
            <a:pPr algn="just"/>
            <a:r>
              <a:rPr lang="ru-RU" b="1" i="1" u="sng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Модернизация системы образования </a:t>
            </a:r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процесс формирования модели образования, отвечающей вызовам XXI века. </a:t>
            </a:r>
            <a:r>
              <a:rPr lang="ru-RU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Модернизация образования </a:t>
            </a:r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это политическая и общенациональная задача, решение которой должно обеспечить достижение современного качества образования на основе сохранения его фундаментальности и соответствия актуальным и перспективным потребностям личности, общества и государства.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Законодательная  база</a:t>
            </a:r>
            <a:endParaRPr lang="ru-RU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Конвенция о правах ребенка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   Закон РФ «Об основных гарантиях прав ребенка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    Федеральный закон «Об образовании» с учетом изменений, внесенных Федеральным законом от 22.08.2004 N 122-ФЗ, вступивших в силу с 1.01. 2005 г.;</a:t>
            </a:r>
            <a:b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     Национальная доктрина образования в Российской Федерации одобренная постановлением Правительства РФ от 04.10.2000 г. </a:t>
            </a:r>
            <a:b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   Концепция содержания непрерывного образования (дошкольное и начальное звенья) (Утверждена Федеральным координационным советом по общему образованию Министерства образования РФ 17.06.2003 г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.);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   «Концепция Федеральной целевой программы развития образования до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2020г.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    «Приоритетные направления развития образовательной системы Российской Федерации» 9.12. 2004 г. (протокол №47, раздел I)</a:t>
            </a:r>
            <a:b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    Концепция модернизации российского образования на период до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2020г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   Федеральный закон Российской Федерации от 6.10. 2003 г. N 131 - ФЗ «Об общих принципах организации местного самоуправления в Российской Федерации»</a:t>
            </a:r>
            <a:b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АКТУАЛЬНОСТЬ</a:t>
            </a:r>
            <a:endParaRPr lang="ru-RU" sz="40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86412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Для современного этапа развития общества характерно становление принципиально новых приоритетов в образовательной сфере, важнейшим из которых является повышение качества образования.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		Концепция модернизации российского образования, муниципальные нормативные документы определяют обеспечение качества образования как главную задачу  образовательной политики. В свою очередь, повышение качества образования невозможно без работы по укреплению и развитию  кадрового потенциала образовательного учреждения.</a:t>
            </a:r>
          </a:p>
          <a:p>
            <a:pPr algn="just"/>
            <a:endParaRPr lang="ru-RU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Теоретические основы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14353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100" i="1" u="sng" dirty="0" smtClean="0">
                <a:solidFill>
                  <a:schemeClr val="bg1"/>
                </a:solidFill>
              </a:rPr>
              <a:t>Для решения данной проблемы </a:t>
            </a:r>
            <a:r>
              <a:rPr lang="ru-RU" sz="3100" i="1" u="sng" dirty="0" smtClean="0">
                <a:solidFill>
                  <a:schemeClr val="bg1"/>
                </a:solidFill>
              </a:rPr>
              <a:t> </a:t>
            </a:r>
            <a:r>
              <a:rPr lang="ru-RU" sz="3100" i="1" u="sng" dirty="0" smtClean="0">
                <a:solidFill>
                  <a:schemeClr val="bg1"/>
                </a:solidFill>
              </a:rPr>
              <a:t>рассмотрели:</a:t>
            </a:r>
          </a:p>
          <a:p>
            <a:pPr lvl="0"/>
            <a:r>
              <a:rPr lang="ru-RU" sz="3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подходы к определению качества образования (</a:t>
            </a:r>
            <a:r>
              <a:rPr lang="ru-RU" sz="31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Субетто</a:t>
            </a:r>
            <a:r>
              <a:rPr lang="ru-RU" sz="3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А.И., </a:t>
            </a:r>
            <a:r>
              <a:rPr lang="ru-RU" sz="31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Крулехт</a:t>
            </a:r>
            <a:r>
              <a:rPr lang="ru-RU" sz="3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М.В., Майоров А.М., Панасюк В.П., Поташник М.М.);</a:t>
            </a:r>
          </a:p>
          <a:p>
            <a:pPr lvl="0"/>
            <a:r>
              <a:rPr lang="ru-RU" sz="3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сущность понятия "качество образования" в современных условиях развития образовательных систем (Шишов С.Е., </a:t>
            </a:r>
            <a:r>
              <a:rPr lang="ru-RU" sz="31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Кальней</a:t>
            </a:r>
            <a:r>
              <a:rPr lang="ru-RU" sz="3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В.А.);</a:t>
            </a:r>
          </a:p>
          <a:p>
            <a:pPr lvl="0"/>
            <a:r>
              <a:rPr lang="ru-RU" sz="3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подходы к определению качества образовательных услуг в ДОУ (</a:t>
            </a:r>
            <a:r>
              <a:rPr lang="ru-RU" sz="31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Стеркина</a:t>
            </a:r>
            <a:r>
              <a:rPr lang="ru-RU" sz="3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Р.Б., Юдина Е.Г</a:t>
            </a:r>
            <a:r>
              <a:rPr lang="ru-RU" sz="3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.).</a:t>
            </a:r>
          </a:p>
          <a:p>
            <a:pPr lvl="0">
              <a:buNone/>
            </a:pPr>
            <a:r>
              <a:rPr lang="ru-RU" sz="3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3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3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3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данных источников позволил сделать вывод о том, что </a:t>
            </a:r>
            <a:r>
              <a:rPr lang="ru-RU" sz="31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качество образования </a:t>
            </a:r>
            <a:r>
              <a:rPr lang="ru-RU" sz="3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sz="31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обобщенная мера эффективности образовательной системы, проявляющая в ее способности предоставлять комплекс услуг, отвечающий как ожиданиям и запросам их потребителей, так и </a:t>
            </a:r>
            <a:r>
              <a:rPr lang="ru-RU" sz="31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требованиям </a:t>
            </a:r>
            <a:r>
              <a:rPr lang="ru-RU" sz="31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законодательных  нормативных </a:t>
            </a:r>
            <a:r>
              <a:rPr lang="ru-RU" sz="31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документов.</a:t>
            </a:r>
            <a:endParaRPr lang="ru-RU" sz="31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Новизна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Новизна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подхода заключается в разработке 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системы работы по развитию кадрового потенциала педагогов и повышения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качества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 в конкретном ДОУ.</a:t>
            </a: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36792"/>
          </a:xfrm>
        </p:spPr>
        <p:txBody>
          <a:bodyPr/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условий для развития 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кадрового потенциала педагогов и повышения качества образования в конкретном 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ДОУ,</a:t>
            </a:r>
            <a:r>
              <a:rPr lang="ru-RU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связанным </a:t>
            </a:r>
            <a:r>
              <a:rPr lang="ru-RU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выполнением </a:t>
            </a:r>
            <a:r>
              <a:rPr lang="ru-RU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возложенных </a:t>
            </a:r>
            <a:r>
              <a:rPr lang="ru-RU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него функций и достижением целей перспективного развития </a:t>
            </a:r>
            <a:r>
              <a:rPr lang="ru-RU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учреждения.</a:t>
            </a:r>
            <a:endParaRPr lang="ru-RU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Формировать у педагогов ДОУ чёткое представление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положительное отношение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концепции модернизации образования до 2020 года;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Развивать у педагогов ДОУ личные качества, направленные на профессиональное самосовершенствование для</a:t>
            </a:r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достижения </a:t>
            </a:r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целей перспективного развития </a:t>
            </a:r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учреждения</a:t>
            </a:r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Способствовать общему повышению качества образования в ДОУ (создание модели успешного выпускника ДОУ);</a:t>
            </a:r>
          </a:p>
          <a:p>
            <a:pPr algn="just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ЛИТЕРАТУРА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Поташник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М.М., Лазарев В.С. Как разработать программу  развития школы. – М.,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1993;</a:t>
            </a: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Поташник М.М., Управление качеством образования.- М.,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1994;</a:t>
            </a: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Сафонова О.А. Системный подход в управлении ДОУ.</a:t>
            </a:r>
          </a:p>
          <a:p>
            <a:pPr lvl="0" algn="just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Сафонова О.А. Мониторинг качества образования в дошкольном учреждении. "Управление ДОУ" №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6-2002.</a:t>
            </a:r>
          </a:p>
          <a:p>
            <a:pPr>
              <a:buNone/>
            </a:pP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284</TotalTime>
  <Words>257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Управление   развитием  кадрового  потенциала  педагогов  МДОУ   в   условиях   модернизации   образования  </vt:lpstr>
      <vt:lpstr>Словарь</vt:lpstr>
      <vt:lpstr>Законодательная  база</vt:lpstr>
      <vt:lpstr>АКТУАЛЬНОСТЬ</vt:lpstr>
      <vt:lpstr>Теоретические основы</vt:lpstr>
      <vt:lpstr>Новизна</vt:lpstr>
      <vt:lpstr>Цель</vt:lpstr>
      <vt:lpstr>Задачи</vt:lpstr>
      <vt:lpstr>ЛИТЕРАТУРА</vt:lpstr>
      <vt:lpstr>Слайд 10</vt:lpstr>
    </vt:vector>
  </TitlesOfParts>
  <Company>virtual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  развитием  кадрового  потенциала  педагогов ДОУ   в   условиях   модернизации   образования  </dc:title>
  <dc:creator>vlv</dc:creator>
  <cp:lastModifiedBy>vlv</cp:lastModifiedBy>
  <cp:revision>29</cp:revision>
  <dcterms:created xsi:type="dcterms:W3CDTF">2010-11-04T15:17:38Z</dcterms:created>
  <dcterms:modified xsi:type="dcterms:W3CDTF">2010-11-09T21:29:47Z</dcterms:modified>
</cp:coreProperties>
</file>