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slide" Target="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levu-sveta/post250721243" TargetMode="External"/><Relationship Id="rId3" Type="http://schemas.openxmlformats.org/officeDocument/2006/relationships/hyperlink" Target="http://lenagold.ru/fon/clipart/o/obuv.html" TargetMode="External"/><Relationship Id="rId7" Type="http://schemas.openxmlformats.org/officeDocument/2006/relationships/hyperlink" Target="http://by-anna.com/publ/zhivotnyj_mir/ptichki/9-9-2" TargetMode="External"/><Relationship Id="rId2" Type="http://schemas.openxmlformats.org/officeDocument/2006/relationships/hyperlink" Target="http://end-and2013.narod.ru/index/0-1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izulina34.blogspot.com/2014/08/blog-post_31.html" TargetMode="External"/><Relationship Id="rId5" Type="http://schemas.openxmlformats.org/officeDocument/2006/relationships/hyperlink" Target="http://s44.radikal.ru/i106/0808/d1/ead67c4f0e02.png" TargetMode="External"/><Relationship Id="rId4" Type="http://schemas.openxmlformats.org/officeDocument/2006/relationships/hyperlink" Target="http://s45.radikal.ru/i110/0810/0b/28ef728b41ab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slide" Target="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slide" Target="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slide" Target="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slide" Target="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slide" Target="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slide" Target="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slide" Target="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slide" Target="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lipart_sahar_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9805">
            <a:off x="1844567" y="4053141"/>
            <a:ext cx="931595" cy="2158195"/>
          </a:xfrm>
          <a:prstGeom prst="rect">
            <a:avLst/>
          </a:prstGeom>
        </p:spPr>
      </p:pic>
      <p:pic>
        <p:nvPicPr>
          <p:cNvPr id="4" name="Рисунок 3" descr="obuv2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4191000"/>
            <a:ext cx="1314450" cy="1752600"/>
          </a:xfrm>
          <a:prstGeom prst="rect">
            <a:avLst/>
          </a:prstGeom>
        </p:spPr>
      </p:pic>
      <p:pic>
        <p:nvPicPr>
          <p:cNvPr id="5" name="Рисунок 4" descr="28ef728b41a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62600" y="533400"/>
            <a:ext cx="1600200" cy="1981200"/>
          </a:xfrm>
          <a:prstGeom prst="rect">
            <a:avLst/>
          </a:prstGeom>
        </p:spPr>
      </p:pic>
      <p:pic>
        <p:nvPicPr>
          <p:cNvPr id="6" name="Рисунок 5" descr="59854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609600"/>
            <a:ext cx="2209800" cy="1473200"/>
          </a:xfrm>
          <a:prstGeom prst="rect">
            <a:avLst/>
          </a:prstGeom>
        </p:spPr>
      </p:pic>
      <p:pic>
        <p:nvPicPr>
          <p:cNvPr id="7" name="Рисунок 6" descr="43019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62000" y="2209800"/>
            <a:ext cx="1372324" cy="2486039"/>
          </a:xfrm>
          <a:prstGeom prst="rect">
            <a:avLst/>
          </a:prstGeom>
        </p:spPr>
      </p:pic>
      <p:pic>
        <p:nvPicPr>
          <p:cNvPr id="8" name="Рисунок 7" descr="снегирь 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147144"/>
            <a:ext cx="1919577" cy="185338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200400" y="5334000"/>
            <a:ext cx="2895600" cy="1371600"/>
            <a:chOff x="381000" y="4876800"/>
            <a:chExt cx="2895600" cy="1600200"/>
          </a:xfrm>
        </p:grpSpPr>
        <p:sp>
          <p:nvSpPr>
            <p:cNvPr id="10" name="Пятно 1 9"/>
            <p:cNvSpPr/>
            <p:nvPr/>
          </p:nvSpPr>
          <p:spPr>
            <a:xfrm>
              <a:off x="381000" y="4876800"/>
              <a:ext cx="2895600" cy="1600200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26011" y="5334000"/>
              <a:ext cx="17409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b="1" dirty="0" smtClean="0"/>
                <a:t>Saturday</a:t>
              </a:r>
              <a:endParaRPr lang="ru-RU" sz="3200" b="1" dirty="0"/>
            </a:p>
          </p:txBody>
        </p:sp>
      </p:grpSp>
      <p:pic>
        <p:nvPicPr>
          <p:cNvPr id="12" name="Рисунок 11" descr="ead67c4f0e0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010400" y="2362200"/>
            <a:ext cx="1032387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1981200"/>
            <a:ext cx="52876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Игра- тренажёр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 русскому языку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для 2 класса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«Учим словарные слова»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4724400"/>
            <a:ext cx="381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Технологический приём «Карусель»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6172200"/>
            <a:ext cx="83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hlinkshowjump?jump=nextslide"/>
              </a:rPr>
              <a:t>играть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lipart_sahar_png.png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9805">
            <a:off x="1844567" y="4053141"/>
            <a:ext cx="931595" cy="2158195"/>
          </a:xfrm>
          <a:prstGeom prst="rect">
            <a:avLst/>
          </a:prstGeom>
        </p:spPr>
      </p:pic>
      <p:pic>
        <p:nvPicPr>
          <p:cNvPr id="4" name="Рисунок 3" descr="obuv21.png">
            <a:hlinkHover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4114800"/>
            <a:ext cx="1314450" cy="1752600"/>
          </a:xfrm>
          <a:prstGeom prst="rect">
            <a:avLst/>
          </a:prstGeom>
        </p:spPr>
      </p:pic>
      <p:pic>
        <p:nvPicPr>
          <p:cNvPr id="5" name="Рисунок 4" descr="28ef728b41ab.png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562600" y="533400"/>
            <a:ext cx="1600200" cy="1981200"/>
          </a:xfrm>
          <a:prstGeom prst="rect">
            <a:avLst/>
          </a:prstGeom>
        </p:spPr>
      </p:pic>
      <p:pic>
        <p:nvPicPr>
          <p:cNvPr id="6" name="Рисунок 5" descr="5985417.png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609600"/>
            <a:ext cx="2209800" cy="1473200"/>
          </a:xfrm>
          <a:prstGeom prst="rect">
            <a:avLst/>
          </a:prstGeom>
        </p:spPr>
      </p:pic>
      <p:pic>
        <p:nvPicPr>
          <p:cNvPr id="7" name="Рисунок 6" descr="4301962.png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90600" y="2209800"/>
            <a:ext cx="1372324" cy="2486039"/>
          </a:xfrm>
          <a:prstGeom prst="rect">
            <a:avLst/>
          </a:prstGeom>
        </p:spPr>
      </p:pic>
      <p:pic>
        <p:nvPicPr>
          <p:cNvPr id="8" name="Рисунок 7" descr="снегирь 1.png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5200" y="147144"/>
            <a:ext cx="1919577" cy="1853385"/>
          </a:xfrm>
          <a:prstGeom prst="rect">
            <a:avLst/>
          </a:prstGeom>
        </p:spPr>
      </p:pic>
      <p:grpSp>
        <p:nvGrpSpPr>
          <p:cNvPr id="2" name="Группа 10"/>
          <p:cNvGrpSpPr/>
          <p:nvPr/>
        </p:nvGrpSpPr>
        <p:grpSpPr>
          <a:xfrm>
            <a:off x="3200400" y="5334000"/>
            <a:ext cx="2895600" cy="1371600"/>
            <a:chOff x="381000" y="4876800"/>
            <a:chExt cx="2895600" cy="1600200"/>
          </a:xfrm>
        </p:grpSpPr>
        <p:sp>
          <p:nvSpPr>
            <p:cNvPr id="10" name="Пятно 1 9">
              <a:hlinkHover r:id="rId14" action="ppaction://hlinksldjump"/>
            </p:cNvPr>
            <p:cNvSpPr/>
            <p:nvPr/>
          </p:nvSpPr>
          <p:spPr>
            <a:xfrm>
              <a:off x="381000" y="4876800"/>
              <a:ext cx="2895600" cy="1600200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26011" y="5334000"/>
              <a:ext cx="17409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b="1" dirty="0" smtClean="0"/>
                <a:t>Saturday</a:t>
              </a:r>
              <a:endParaRPr lang="ru-RU" sz="3200" b="1" dirty="0"/>
            </a:p>
          </p:txBody>
        </p:sp>
      </p:grpSp>
      <p:pic>
        <p:nvPicPr>
          <p:cNvPr id="12" name="Рисунок 11" descr="ead67c4f0e02.png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553200" y="2438400"/>
            <a:ext cx="1032387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3200400"/>
            <a:ext cx="2391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нтябрь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524000"/>
            <a:ext cx="767133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hlinkClick r:id="rId2"/>
              </a:rPr>
              <a:t>http://end-and2013.narod.ru/index/0-19</a:t>
            </a:r>
            <a:r>
              <a:rPr lang="ru-RU" sz="2000" dirty="0" smtClean="0"/>
              <a:t> - сахар</a:t>
            </a:r>
          </a:p>
          <a:p>
            <a:r>
              <a:rPr lang="en-US" sz="2000" dirty="0" smtClean="0">
                <a:hlinkClick r:id="rId3"/>
              </a:rPr>
              <a:t>http://lenagold.ru/fon/clipart/o/obuv.html</a:t>
            </a:r>
            <a:r>
              <a:rPr lang="ru-RU" sz="2000" dirty="0" smtClean="0"/>
              <a:t> - сапоги</a:t>
            </a:r>
          </a:p>
          <a:p>
            <a:r>
              <a:rPr lang="en-US" sz="2000" dirty="0" smtClean="0">
                <a:hlinkClick r:id="rId4"/>
              </a:rPr>
              <a:t>http://s45.radikal.ru/i110/0810/0b/28ef728b41ab.png</a:t>
            </a:r>
            <a:r>
              <a:rPr lang="ru-RU" sz="2000" dirty="0" smtClean="0"/>
              <a:t> - собака</a:t>
            </a:r>
          </a:p>
          <a:p>
            <a:r>
              <a:rPr lang="en-US" sz="2000" dirty="0" smtClean="0">
                <a:hlinkClick r:id="rId5"/>
              </a:rPr>
              <a:t>http://s44.radikal.ru/i106/0808/d1/ead67c4f0e02.png</a:t>
            </a:r>
            <a:r>
              <a:rPr lang="ru-RU" sz="2000" dirty="0" smtClean="0"/>
              <a:t> - стакан</a:t>
            </a:r>
          </a:p>
          <a:p>
            <a:r>
              <a:rPr lang="en-US" sz="2000" dirty="0" smtClean="0">
                <a:hlinkClick r:id="rId6"/>
              </a:rPr>
              <a:t>http://faizulina34.blogspot.com/2014/08/blog-post_31.html</a:t>
            </a:r>
            <a:r>
              <a:rPr lang="ru-RU" sz="2000" dirty="0" smtClean="0"/>
              <a:t> - сентябрь</a:t>
            </a:r>
          </a:p>
          <a:p>
            <a:r>
              <a:rPr lang="en-US" sz="2000" dirty="0" smtClean="0">
                <a:hlinkClick r:id="rId7"/>
              </a:rPr>
              <a:t>http://by-anna.com/publ/zhivotnyj_mir/ptichki/9-9-2</a:t>
            </a:r>
            <a:r>
              <a:rPr lang="ru-RU" sz="2000" dirty="0" smtClean="0"/>
              <a:t> - сорока</a:t>
            </a:r>
          </a:p>
          <a:p>
            <a:r>
              <a:rPr lang="en-US" sz="2000" dirty="0" smtClean="0">
                <a:hlinkClick r:id="rId8"/>
              </a:rPr>
              <a:t>http://www.liveinternet.ru/users/levu-sveta/post250721243</a:t>
            </a:r>
            <a:r>
              <a:rPr lang="ru-RU" sz="2000" dirty="0" smtClean="0"/>
              <a:t> - снегирь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381000"/>
            <a:ext cx="4046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Ресурсы Интернета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419600"/>
            <a:ext cx="6206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Подготовила учитель начальных классов высшей категории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Глушкова Татьяна Олеговна,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МБОУ «Гимназия № 9»,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г. Симферополь Республика Крым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lipart_sahar_png.png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9805">
            <a:off x="1844567" y="4053141"/>
            <a:ext cx="931595" cy="2158195"/>
          </a:xfrm>
          <a:prstGeom prst="rect">
            <a:avLst/>
          </a:prstGeom>
        </p:spPr>
      </p:pic>
      <p:pic>
        <p:nvPicPr>
          <p:cNvPr id="4" name="Рисунок 3" descr="obuv21.png">
            <a:hlinkHover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4114800"/>
            <a:ext cx="1314450" cy="1752600"/>
          </a:xfrm>
          <a:prstGeom prst="rect">
            <a:avLst/>
          </a:prstGeom>
        </p:spPr>
      </p:pic>
      <p:pic>
        <p:nvPicPr>
          <p:cNvPr id="5" name="Рисунок 4" descr="28ef728b41ab.png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562600" y="533400"/>
            <a:ext cx="1600200" cy="1981200"/>
          </a:xfrm>
          <a:prstGeom prst="rect">
            <a:avLst/>
          </a:prstGeom>
        </p:spPr>
      </p:pic>
      <p:pic>
        <p:nvPicPr>
          <p:cNvPr id="6" name="Рисунок 5" descr="5985417.png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609600"/>
            <a:ext cx="2209800" cy="1473200"/>
          </a:xfrm>
          <a:prstGeom prst="rect">
            <a:avLst/>
          </a:prstGeom>
        </p:spPr>
      </p:pic>
      <p:pic>
        <p:nvPicPr>
          <p:cNvPr id="7" name="Рисунок 6" descr="4301962.png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90600" y="2209800"/>
            <a:ext cx="1372324" cy="2486039"/>
          </a:xfrm>
          <a:prstGeom prst="rect">
            <a:avLst/>
          </a:prstGeom>
        </p:spPr>
      </p:pic>
      <p:pic>
        <p:nvPicPr>
          <p:cNvPr id="8" name="Рисунок 7" descr="снегирь 1.png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5200" y="147144"/>
            <a:ext cx="1919577" cy="1853385"/>
          </a:xfrm>
          <a:prstGeom prst="rect">
            <a:avLst/>
          </a:prstGeom>
        </p:spPr>
      </p:pic>
      <p:grpSp>
        <p:nvGrpSpPr>
          <p:cNvPr id="2" name="Группа 10"/>
          <p:cNvGrpSpPr/>
          <p:nvPr/>
        </p:nvGrpSpPr>
        <p:grpSpPr>
          <a:xfrm>
            <a:off x="3200400" y="5334000"/>
            <a:ext cx="2895600" cy="1371600"/>
            <a:chOff x="381000" y="4876800"/>
            <a:chExt cx="2895600" cy="1600200"/>
          </a:xfrm>
        </p:grpSpPr>
        <p:sp>
          <p:nvSpPr>
            <p:cNvPr id="10" name="Пятно 1 9">
              <a:hlinkHover r:id="rId14" action="ppaction://hlinksldjump"/>
            </p:cNvPr>
            <p:cNvSpPr/>
            <p:nvPr/>
          </p:nvSpPr>
          <p:spPr>
            <a:xfrm>
              <a:off x="381000" y="4876800"/>
              <a:ext cx="2895600" cy="1600200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26011" y="5334000"/>
              <a:ext cx="17409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b="1" dirty="0" smtClean="0"/>
                <a:t>Saturday</a:t>
              </a:r>
              <a:endParaRPr lang="ru-RU" sz="3200" b="1" dirty="0"/>
            </a:p>
          </p:txBody>
        </p:sp>
      </p:grpSp>
      <p:pic>
        <p:nvPicPr>
          <p:cNvPr id="12" name="Рисунок 11" descr="ead67c4f0e02.png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553200" y="2438400"/>
            <a:ext cx="1032387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2209800"/>
            <a:ext cx="45387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Наводи курсор на картинку в любом порядке.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Повторяй, пока не запомнишь все слова.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Желаю удачи!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lipart_sahar_png.png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9805">
            <a:off x="1844567" y="4053141"/>
            <a:ext cx="931595" cy="2158195"/>
          </a:xfrm>
          <a:prstGeom prst="rect">
            <a:avLst/>
          </a:prstGeom>
        </p:spPr>
      </p:pic>
      <p:pic>
        <p:nvPicPr>
          <p:cNvPr id="4" name="Рисунок 3" descr="obuv21.png">
            <a:hlinkHover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4114800"/>
            <a:ext cx="1314450" cy="1752600"/>
          </a:xfrm>
          <a:prstGeom prst="rect">
            <a:avLst/>
          </a:prstGeom>
        </p:spPr>
      </p:pic>
      <p:pic>
        <p:nvPicPr>
          <p:cNvPr id="5" name="Рисунок 4" descr="28ef728b41ab.png">
            <a:hlinkClick r:id="rId6" action="ppaction://hlinksldjump"/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562600" y="533400"/>
            <a:ext cx="1600200" cy="1981200"/>
          </a:xfrm>
          <a:prstGeom prst="rect">
            <a:avLst/>
          </a:prstGeom>
        </p:spPr>
      </p:pic>
      <p:pic>
        <p:nvPicPr>
          <p:cNvPr id="6" name="Рисунок 5" descr="5985417.png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609600"/>
            <a:ext cx="2209800" cy="1473200"/>
          </a:xfrm>
          <a:prstGeom prst="rect">
            <a:avLst/>
          </a:prstGeom>
        </p:spPr>
      </p:pic>
      <p:pic>
        <p:nvPicPr>
          <p:cNvPr id="7" name="Рисунок 6" descr="4301962.png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90600" y="2209800"/>
            <a:ext cx="1372324" cy="2486039"/>
          </a:xfrm>
          <a:prstGeom prst="rect">
            <a:avLst/>
          </a:prstGeom>
        </p:spPr>
      </p:pic>
      <p:pic>
        <p:nvPicPr>
          <p:cNvPr id="8" name="Рисунок 7" descr="снегирь 1.png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5200" y="147144"/>
            <a:ext cx="1919577" cy="1853385"/>
          </a:xfrm>
          <a:prstGeom prst="rect">
            <a:avLst/>
          </a:prstGeom>
        </p:spPr>
      </p:pic>
      <p:grpSp>
        <p:nvGrpSpPr>
          <p:cNvPr id="2" name="Группа 10"/>
          <p:cNvGrpSpPr/>
          <p:nvPr/>
        </p:nvGrpSpPr>
        <p:grpSpPr>
          <a:xfrm>
            <a:off x="3200400" y="5334000"/>
            <a:ext cx="2895600" cy="1371600"/>
            <a:chOff x="381000" y="4876800"/>
            <a:chExt cx="2895600" cy="1600200"/>
          </a:xfrm>
        </p:grpSpPr>
        <p:sp>
          <p:nvSpPr>
            <p:cNvPr id="10" name="Пятно 1 9">
              <a:hlinkHover r:id="rId14" action="ppaction://hlinksldjump"/>
            </p:cNvPr>
            <p:cNvSpPr/>
            <p:nvPr/>
          </p:nvSpPr>
          <p:spPr>
            <a:xfrm>
              <a:off x="381000" y="4876800"/>
              <a:ext cx="2895600" cy="1600200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26011" y="5334000"/>
              <a:ext cx="1740989" cy="68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b="1" dirty="0" smtClean="0"/>
                <a:t>Saturday</a:t>
              </a:r>
              <a:endParaRPr lang="ru-RU" sz="3200" b="1" dirty="0"/>
            </a:p>
          </p:txBody>
        </p:sp>
      </p:grpSp>
      <p:pic>
        <p:nvPicPr>
          <p:cNvPr id="12" name="Рисунок 11" descr="ead67c4f0e02.png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553200" y="2438400"/>
            <a:ext cx="1032387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0" y="3200400"/>
            <a:ext cx="2108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гирь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lipart_sahar_png.png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9805">
            <a:off x="1844567" y="4053141"/>
            <a:ext cx="931595" cy="2158195"/>
          </a:xfrm>
          <a:prstGeom prst="rect">
            <a:avLst/>
          </a:prstGeom>
        </p:spPr>
      </p:pic>
      <p:pic>
        <p:nvPicPr>
          <p:cNvPr id="4" name="Рисунок 3" descr="obuv21.png">
            <a:hlinkHover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4114800"/>
            <a:ext cx="1314450" cy="1752600"/>
          </a:xfrm>
          <a:prstGeom prst="rect">
            <a:avLst/>
          </a:prstGeom>
        </p:spPr>
      </p:pic>
      <p:pic>
        <p:nvPicPr>
          <p:cNvPr id="5" name="Рисунок 4" descr="28ef728b41ab.png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562600" y="533400"/>
            <a:ext cx="1600200" cy="1981200"/>
          </a:xfrm>
          <a:prstGeom prst="rect">
            <a:avLst/>
          </a:prstGeom>
        </p:spPr>
      </p:pic>
      <p:pic>
        <p:nvPicPr>
          <p:cNvPr id="6" name="Рисунок 5" descr="5985417.png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609600"/>
            <a:ext cx="2209800" cy="1473200"/>
          </a:xfrm>
          <a:prstGeom prst="rect">
            <a:avLst/>
          </a:prstGeom>
        </p:spPr>
      </p:pic>
      <p:pic>
        <p:nvPicPr>
          <p:cNvPr id="7" name="Рисунок 6" descr="4301962.png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90600" y="2209800"/>
            <a:ext cx="1372324" cy="2486039"/>
          </a:xfrm>
          <a:prstGeom prst="rect">
            <a:avLst/>
          </a:prstGeom>
        </p:spPr>
      </p:pic>
      <p:pic>
        <p:nvPicPr>
          <p:cNvPr id="8" name="Рисунок 7" descr="снегирь 1.png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5200" y="147144"/>
            <a:ext cx="1919577" cy="1853385"/>
          </a:xfrm>
          <a:prstGeom prst="rect">
            <a:avLst/>
          </a:prstGeom>
        </p:spPr>
      </p:pic>
      <p:grpSp>
        <p:nvGrpSpPr>
          <p:cNvPr id="2" name="Группа 10"/>
          <p:cNvGrpSpPr/>
          <p:nvPr/>
        </p:nvGrpSpPr>
        <p:grpSpPr>
          <a:xfrm>
            <a:off x="3200400" y="5334000"/>
            <a:ext cx="2895600" cy="1371600"/>
            <a:chOff x="381000" y="4876800"/>
            <a:chExt cx="2895600" cy="1600200"/>
          </a:xfrm>
        </p:grpSpPr>
        <p:sp>
          <p:nvSpPr>
            <p:cNvPr id="10" name="Пятно 1 9">
              <a:hlinkHover r:id="rId14" action="ppaction://hlinksldjump"/>
            </p:cNvPr>
            <p:cNvSpPr/>
            <p:nvPr/>
          </p:nvSpPr>
          <p:spPr>
            <a:xfrm>
              <a:off x="381000" y="4876800"/>
              <a:ext cx="2895600" cy="1600200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26011" y="5334000"/>
              <a:ext cx="1740989" cy="68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b="1" dirty="0" smtClean="0"/>
                <a:t>Saturday</a:t>
              </a:r>
              <a:endParaRPr lang="ru-RU" sz="3200" b="1" dirty="0"/>
            </a:p>
          </p:txBody>
        </p:sp>
      </p:grpSp>
      <p:pic>
        <p:nvPicPr>
          <p:cNvPr id="12" name="Рисунок 11" descr="ead67c4f0e02.png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553200" y="2438400"/>
            <a:ext cx="1032387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0" y="3200400"/>
            <a:ext cx="18526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lipart_sahar_png.png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9805">
            <a:off x="1844567" y="4053141"/>
            <a:ext cx="931595" cy="2158195"/>
          </a:xfrm>
          <a:prstGeom prst="rect">
            <a:avLst/>
          </a:prstGeom>
        </p:spPr>
      </p:pic>
      <p:pic>
        <p:nvPicPr>
          <p:cNvPr id="4" name="Рисунок 3" descr="obuv21.png">
            <a:hlinkHover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4114800"/>
            <a:ext cx="1314450" cy="1752600"/>
          </a:xfrm>
          <a:prstGeom prst="rect">
            <a:avLst/>
          </a:prstGeom>
        </p:spPr>
      </p:pic>
      <p:pic>
        <p:nvPicPr>
          <p:cNvPr id="5" name="Рисунок 4" descr="28ef728b41ab.png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562600" y="533400"/>
            <a:ext cx="1600200" cy="1981200"/>
          </a:xfrm>
          <a:prstGeom prst="rect">
            <a:avLst/>
          </a:prstGeom>
        </p:spPr>
      </p:pic>
      <p:pic>
        <p:nvPicPr>
          <p:cNvPr id="6" name="Рисунок 5" descr="5985417.png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609600"/>
            <a:ext cx="2209800" cy="1473200"/>
          </a:xfrm>
          <a:prstGeom prst="rect">
            <a:avLst/>
          </a:prstGeom>
        </p:spPr>
      </p:pic>
      <p:pic>
        <p:nvPicPr>
          <p:cNvPr id="7" name="Рисунок 6" descr="4301962.png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90600" y="2209800"/>
            <a:ext cx="1372324" cy="2486039"/>
          </a:xfrm>
          <a:prstGeom prst="rect">
            <a:avLst/>
          </a:prstGeom>
        </p:spPr>
      </p:pic>
      <p:pic>
        <p:nvPicPr>
          <p:cNvPr id="8" name="Рисунок 7" descr="снегирь 1.png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5200" y="147144"/>
            <a:ext cx="1919577" cy="1853385"/>
          </a:xfrm>
          <a:prstGeom prst="rect">
            <a:avLst/>
          </a:prstGeom>
        </p:spPr>
      </p:pic>
      <p:grpSp>
        <p:nvGrpSpPr>
          <p:cNvPr id="2" name="Группа 10"/>
          <p:cNvGrpSpPr/>
          <p:nvPr/>
        </p:nvGrpSpPr>
        <p:grpSpPr>
          <a:xfrm>
            <a:off x="3200400" y="5334000"/>
            <a:ext cx="2895600" cy="1371600"/>
            <a:chOff x="381000" y="4876800"/>
            <a:chExt cx="2895600" cy="1600200"/>
          </a:xfrm>
        </p:grpSpPr>
        <p:sp>
          <p:nvSpPr>
            <p:cNvPr id="10" name="Пятно 1 9"/>
            <p:cNvSpPr/>
            <p:nvPr/>
          </p:nvSpPr>
          <p:spPr>
            <a:xfrm>
              <a:off x="381000" y="4876800"/>
              <a:ext cx="2895600" cy="1600200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hlinkHover r:id="rId14" action="ppaction://hlinksldjump"/>
            </p:cNvPr>
            <p:cNvSpPr/>
            <p:nvPr/>
          </p:nvSpPr>
          <p:spPr>
            <a:xfrm>
              <a:off x="926011" y="5334000"/>
              <a:ext cx="17409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b="1" dirty="0" smtClean="0"/>
                <a:t>Saturday</a:t>
              </a:r>
              <a:endParaRPr lang="ru-RU" sz="3200" b="1" dirty="0"/>
            </a:p>
          </p:txBody>
        </p:sp>
      </p:grpSp>
      <p:pic>
        <p:nvPicPr>
          <p:cNvPr id="12" name="Рисунок 11" descr="ead67c4f0e02.png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553200" y="2438400"/>
            <a:ext cx="1032387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0" y="3200400"/>
            <a:ext cx="1777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lipart_sahar_png.png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9805">
            <a:off x="1844567" y="4053141"/>
            <a:ext cx="931595" cy="2158195"/>
          </a:xfrm>
          <a:prstGeom prst="rect">
            <a:avLst/>
          </a:prstGeom>
        </p:spPr>
      </p:pic>
      <p:pic>
        <p:nvPicPr>
          <p:cNvPr id="4" name="Рисунок 3" descr="obuv21.png">
            <a:hlinkHover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4114800"/>
            <a:ext cx="1314450" cy="1752600"/>
          </a:xfrm>
          <a:prstGeom prst="rect">
            <a:avLst/>
          </a:prstGeom>
        </p:spPr>
      </p:pic>
      <p:pic>
        <p:nvPicPr>
          <p:cNvPr id="5" name="Рисунок 4" descr="28ef728b41ab.png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562600" y="533400"/>
            <a:ext cx="1600200" cy="1981200"/>
          </a:xfrm>
          <a:prstGeom prst="rect">
            <a:avLst/>
          </a:prstGeom>
        </p:spPr>
      </p:pic>
      <p:pic>
        <p:nvPicPr>
          <p:cNvPr id="6" name="Рисунок 5" descr="5985417.png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609600"/>
            <a:ext cx="2209800" cy="1473200"/>
          </a:xfrm>
          <a:prstGeom prst="rect">
            <a:avLst/>
          </a:prstGeom>
        </p:spPr>
      </p:pic>
      <p:pic>
        <p:nvPicPr>
          <p:cNvPr id="7" name="Рисунок 6" descr="4301962.png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90600" y="2209800"/>
            <a:ext cx="1372324" cy="2486039"/>
          </a:xfrm>
          <a:prstGeom prst="rect">
            <a:avLst/>
          </a:prstGeom>
        </p:spPr>
      </p:pic>
      <p:pic>
        <p:nvPicPr>
          <p:cNvPr id="8" name="Рисунок 7" descr="снегирь 1.png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5200" y="147144"/>
            <a:ext cx="1919577" cy="1853385"/>
          </a:xfrm>
          <a:prstGeom prst="rect">
            <a:avLst/>
          </a:prstGeom>
        </p:spPr>
      </p:pic>
      <p:grpSp>
        <p:nvGrpSpPr>
          <p:cNvPr id="2" name="Группа 10"/>
          <p:cNvGrpSpPr/>
          <p:nvPr/>
        </p:nvGrpSpPr>
        <p:grpSpPr>
          <a:xfrm>
            <a:off x="3200400" y="5334000"/>
            <a:ext cx="2895600" cy="1371600"/>
            <a:chOff x="381000" y="4876800"/>
            <a:chExt cx="2895600" cy="1600200"/>
          </a:xfrm>
        </p:grpSpPr>
        <p:sp>
          <p:nvSpPr>
            <p:cNvPr id="10" name="Пятно 1 9">
              <a:hlinkHover r:id="rId14" action="ppaction://hlinksldjump"/>
            </p:cNvPr>
            <p:cNvSpPr/>
            <p:nvPr/>
          </p:nvSpPr>
          <p:spPr>
            <a:xfrm>
              <a:off x="381000" y="4876800"/>
              <a:ext cx="2895600" cy="1600200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hlinkHover r:id="rId14" action="ppaction://hlinksldjump"/>
            </p:cNvPr>
            <p:cNvSpPr/>
            <p:nvPr/>
          </p:nvSpPr>
          <p:spPr>
            <a:xfrm>
              <a:off x="926011" y="5334000"/>
              <a:ext cx="17409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b="1" dirty="0" smtClean="0"/>
                <a:t>Saturday</a:t>
              </a:r>
              <a:endParaRPr lang="ru-RU" sz="3200" b="1" dirty="0"/>
            </a:p>
          </p:txBody>
        </p:sp>
      </p:grpSp>
      <p:pic>
        <p:nvPicPr>
          <p:cNvPr id="12" name="Рисунок 11" descr="ead67c4f0e02.png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553200" y="2438400"/>
            <a:ext cx="1032387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0" y="3200400"/>
            <a:ext cx="181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lipart_sahar_png.png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9805">
            <a:off x="1844567" y="4053141"/>
            <a:ext cx="931595" cy="2158195"/>
          </a:xfrm>
          <a:prstGeom prst="rect">
            <a:avLst/>
          </a:prstGeom>
        </p:spPr>
      </p:pic>
      <p:pic>
        <p:nvPicPr>
          <p:cNvPr id="4" name="Рисунок 3" descr="obuv21.png">
            <a:hlinkHover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4114800"/>
            <a:ext cx="1314450" cy="1752600"/>
          </a:xfrm>
          <a:prstGeom prst="rect">
            <a:avLst/>
          </a:prstGeom>
        </p:spPr>
      </p:pic>
      <p:pic>
        <p:nvPicPr>
          <p:cNvPr id="5" name="Рисунок 4" descr="28ef728b41ab.png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562600" y="533400"/>
            <a:ext cx="1600200" cy="1981200"/>
          </a:xfrm>
          <a:prstGeom prst="rect">
            <a:avLst/>
          </a:prstGeom>
        </p:spPr>
      </p:pic>
      <p:pic>
        <p:nvPicPr>
          <p:cNvPr id="6" name="Рисунок 5" descr="5985417.png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609600"/>
            <a:ext cx="2209800" cy="1473200"/>
          </a:xfrm>
          <a:prstGeom prst="rect">
            <a:avLst/>
          </a:prstGeom>
        </p:spPr>
      </p:pic>
      <p:pic>
        <p:nvPicPr>
          <p:cNvPr id="7" name="Рисунок 6" descr="4301962.png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90600" y="2209800"/>
            <a:ext cx="1372324" cy="2486039"/>
          </a:xfrm>
          <a:prstGeom prst="rect">
            <a:avLst/>
          </a:prstGeom>
        </p:spPr>
      </p:pic>
      <p:pic>
        <p:nvPicPr>
          <p:cNvPr id="8" name="Рисунок 7" descr="снегирь 1.png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5200" y="147144"/>
            <a:ext cx="1919577" cy="1853385"/>
          </a:xfrm>
          <a:prstGeom prst="rect">
            <a:avLst/>
          </a:prstGeom>
        </p:spPr>
      </p:pic>
      <p:grpSp>
        <p:nvGrpSpPr>
          <p:cNvPr id="2" name="Группа 10"/>
          <p:cNvGrpSpPr/>
          <p:nvPr/>
        </p:nvGrpSpPr>
        <p:grpSpPr>
          <a:xfrm>
            <a:off x="3200400" y="5334000"/>
            <a:ext cx="2895600" cy="1371600"/>
            <a:chOff x="381000" y="4876800"/>
            <a:chExt cx="2895600" cy="1600200"/>
          </a:xfrm>
        </p:grpSpPr>
        <p:sp>
          <p:nvSpPr>
            <p:cNvPr id="10" name="Пятно 1 9">
              <a:hlinkHover r:id="rId14" action="ppaction://hlinksldjump"/>
            </p:cNvPr>
            <p:cNvSpPr/>
            <p:nvPr/>
          </p:nvSpPr>
          <p:spPr>
            <a:xfrm>
              <a:off x="381000" y="4876800"/>
              <a:ext cx="2895600" cy="1600200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hlinkHover r:id="rId14" action="ppaction://hlinksldjump"/>
            </p:cNvPr>
            <p:cNvSpPr/>
            <p:nvPr/>
          </p:nvSpPr>
          <p:spPr>
            <a:xfrm>
              <a:off x="926011" y="5334000"/>
              <a:ext cx="17409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b="1" dirty="0" smtClean="0"/>
                <a:t>Saturday</a:t>
              </a:r>
              <a:endParaRPr lang="ru-RU" sz="3200" b="1" dirty="0"/>
            </a:p>
          </p:txBody>
        </p:sp>
      </p:grpSp>
      <p:pic>
        <p:nvPicPr>
          <p:cNvPr id="12" name="Рисунок 11" descr="ead67c4f0e02.png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553200" y="2438400"/>
            <a:ext cx="1032387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0" y="3200400"/>
            <a:ext cx="2086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бб</a:t>
            </a: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ота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lipart_sahar_png.png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9805">
            <a:off x="1844567" y="4053141"/>
            <a:ext cx="931595" cy="2158195"/>
          </a:xfrm>
          <a:prstGeom prst="rect">
            <a:avLst/>
          </a:prstGeom>
        </p:spPr>
      </p:pic>
      <p:pic>
        <p:nvPicPr>
          <p:cNvPr id="4" name="Рисунок 3" descr="obuv21.png">
            <a:hlinkHover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4114800"/>
            <a:ext cx="1314450" cy="1752600"/>
          </a:xfrm>
          <a:prstGeom prst="rect">
            <a:avLst/>
          </a:prstGeom>
        </p:spPr>
      </p:pic>
      <p:pic>
        <p:nvPicPr>
          <p:cNvPr id="5" name="Рисунок 4" descr="28ef728b41ab.png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562600" y="533400"/>
            <a:ext cx="1600200" cy="1981200"/>
          </a:xfrm>
          <a:prstGeom prst="rect">
            <a:avLst/>
          </a:prstGeom>
        </p:spPr>
      </p:pic>
      <p:pic>
        <p:nvPicPr>
          <p:cNvPr id="6" name="Рисунок 5" descr="5985417.png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609600"/>
            <a:ext cx="2209800" cy="1473200"/>
          </a:xfrm>
          <a:prstGeom prst="rect">
            <a:avLst/>
          </a:prstGeom>
        </p:spPr>
      </p:pic>
      <p:pic>
        <p:nvPicPr>
          <p:cNvPr id="7" name="Рисунок 6" descr="4301962.png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90600" y="2209800"/>
            <a:ext cx="1372324" cy="2486039"/>
          </a:xfrm>
          <a:prstGeom prst="rect">
            <a:avLst/>
          </a:prstGeom>
        </p:spPr>
      </p:pic>
      <p:pic>
        <p:nvPicPr>
          <p:cNvPr id="8" name="Рисунок 7" descr="снегирь 1.png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5200" y="147144"/>
            <a:ext cx="1919577" cy="1853385"/>
          </a:xfrm>
          <a:prstGeom prst="rect">
            <a:avLst/>
          </a:prstGeom>
        </p:spPr>
      </p:pic>
      <p:grpSp>
        <p:nvGrpSpPr>
          <p:cNvPr id="2" name="Группа 10"/>
          <p:cNvGrpSpPr/>
          <p:nvPr/>
        </p:nvGrpSpPr>
        <p:grpSpPr>
          <a:xfrm>
            <a:off x="3200400" y="5334000"/>
            <a:ext cx="2895600" cy="1371600"/>
            <a:chOff x="381000" y="4876800"/>
            <a:chExt cx="2895600" cy="1600200"/>
          </a:xfrm>
        </p:grpSpPr>
        <p:sp>
          <p:nvSpPr>
            <p:cNvPr id="10" name="Пятно 1 9">
              <a:hlinkHover r:id="rId14" action="ppaction://hlinksldjump"/>
            </p:cNvPr>
            <p:cNvSpPr/>
            <p:nvPr/>
          </p:nvSpPr>
          <p:spPr>
            <a:xfrm>
              <a:off x="381000" y="4876800"/>
              <a:ext cx="2895600" cy="1600200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26011" y="5334000"/>
              <a:ext cx="1740989" cy="68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b="1" dirty="0" smtClean="0"/>
                <a:t>Saturday</a:t>
              </a:r>
              <a:endParaRPr lang="ru-RU" sz="3200" b="1" dirty="0"/>
            </a:p>
          </p:txBody>
        </p:sp>
      </p:grpSp>
      <p:pic>
        <p:nvPicPr>
          <p:cNvPr id="12" name="Рисунок 11" descr="ead67c4f0e02.png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553200" y="2438400"/>
            <a:ext cx="1032387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0" y="3200400"/>
            <a:ext cx="1538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lipart_sahar_png.png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9805">
            <a:off x="1844567" y="4053141"/>
            <a:ext cx="931595" cy="2158195"/>
          </a:xfrm>
          <a:prstGeom prst="rect">
            <a:avLst/>
          </a:prstGeom>
        </p:spPr>
      </p:pic>
      <p:pic>
        <p:nvPicPr>
          <p:cNvPr id="4" name="Рисунок 3" descr="obuv21.png">
            <a:hlinkHover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4114800"/>
            <a:ext cx="1314450" cy="1752600"/>
          </a:xfrm>
          <a:prstGeom prst="rect">
            <a:avLst/>
          </a:prstGeom>
        </p:spPr>
      </p:pic>
      <p:pic>
        <p:nvPicPr>
          <p:cNvPr id="5" name="Рисунок 4" descr="28ef728b41ab.png">
            <a:hlinkHover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562600" y="533400"/>
            <a:ext cx="1600200" cy="1981200"/>
          </a:xfrm>
          <a:prstGeom prst="rect">
            <a:avLst/>
          </a:prstGeom>
        </p:spPr>
      </p:pic>
      <p:pic>
        <p:nvPicPr>
          <p:cNvPr id="6" name="Рисунок 5" descr="5985417.png">
            <a:hlinkHover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609600"/>
            <a:ext cx="2209800" cy="1473200"/>
          </a:xfrm>
          <a:prstGeom prst="rect">
            <a:avLst/>
          </a:prstGeom>
        </p:spPr>
      </p:pic>
      <p:pic>
        <p:nvPicPr>
          <p:cNvPr id="7" name="Рисунок 6" descr="4301962.png">
            <a:hlinkHover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90600" y="2209800"/>
            <a:ext cx="1372324" cy="2486039"/>
          </a:xfrm>
          <a:prstGeom prst="rect">
            <a:avLst/>
          </a:prstGeom>
        </p:spPr>
      </p:pic>
      <p:pic>
        <p:nvPicPr>
          <p:cNvPr id="8" name="Рисунок 7" descr="снегирь 1.png">
            <a:hlinkHover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5200" y="147144"/>
            <a:ext cx="1919577" cy="1853385"/>
          </a:xfrm>
          <a:prstGeom prst="rect">
            <a:avLst/>
          </a:prstGeom>
        </p:spPr>
      </p:pic>
      <p:grpSp>
        <p:nvGrpSpPr>
          <p:cNvPr id="2" name="Группа 10"/>
          <p:cNvGrpSpPr/>
          <p:nvPr/>
        </p:nvGrpSpPr>
        <p:grpSpPr>
          <a:xfrm>
            <a:off x="3200400" y="5334000"/>
            <a:ext cx="2895600" cy="1371600"/>
            <a:chOff x="381000" y="4876800"/>
            <a:chExt cx="2895600" cy="1600200"/>
          </a:xfrm>
        </p:grpSpPr>
        <p:sp>
          <p:nvSpPr>
            <p:cNvPr id="10" name="Пятно 1 9">
              <a:hlinkHover r:id="rId14" action="ppaction://hlinksldjump"/>
            </p:cNvPr>
            <p:cNvSpPr/>
            <p:nvPr/>
          </p:nvSpPr>
          <p:spPr>
            <a:xfrm>
              <a:off x="381000" y="4876800"/>
              <a:ext cx="2895600" cy="1600200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26011" y="5334000"/>
              <a:ext cx="1740989" cy="68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b="1" dirty="0" smtClean="0"/>
                <a:t>Saturday</a:t>
              </a:r>
              <a:endParaRPr lang="ru-RU" sz="3200" b="1" dirty="0"/>
            </a:p>
          </p:txBody>
        </p:sp>
      </p:grpSp>
      <p:pic>
        <p:nvPicPr>
          <p:cNvPr id="12" name="Рисунок 11" descr="ead67c4f0e02.png">
            <a:hlinkHover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553200" y="2438400"/>
            <a:ext cx="1032387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0" y="3200400"/>
            <a:ext cx="1879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рока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124</Words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2015-01-13T13:50:07Z</dcterms:created>
  <dcterms:modified xsi:type="dcterms:W3CDTF">2015-01-13T15:36:23Z</dcterms:modified>
</cp:coreProperties>
</file>