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97" r:id="rId3"/>
    <p:sldId id="299" r:id="rId4"/>
    <p:sldId id="298" r:id="rId5"/>
    <p:sldId id="300" r:id="rId6"/>
    <p:sldId id="301" r:id="rId7"/>
    <p:sldId id="302" r:id="rId8"/>
    <p:sldId id="288" r:id="rId9"/>
    <p:sldId id="289" r:id="rId10"/>
    <p:sldId id="287" r:id="rId11"/>
    <p:sldId id="290" r:id="rId12"/>
    <p:sldId id="292" r:id="rId13"/>
    <p:sldId id="293" r:id="rId14"/>
    <p:sldId id="294" r:id="rId15"/>
    <p:sldId id="295" r:id="rId16"/>
    <p:sldId id="296" r:id="rId17"/>
    <p:sldId id="308" r:id="rId18"/>
    <p:sldId id="309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76F7C2-9F59-4E45-8C78-427A19F23827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172B0-CE52-4562-852D-F68F6C8A89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172B0-CE52-4562-852D-F68F6C8A89C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Admin\Рабочий стол\Для работ\имя и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5313" y="6500813"/>
            <a:ext cx="7477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97ACB-A919-4547-A7D5-FB3D66BECED7}" type="datetimeFigureOut">
              <a:rPr lang="ru-RU"/>
              <a:pPr>
                <a:defRPr/>
              </a:pPr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C148C-3DA8-42CF-84FD-94FD685720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39AFC-7FF8-4816-A3BE-29AE47AFD6A2}" type="datetimeFigureOut">
              <a:rPr lang="ru-RU"/>
              <a:pPr>
                <a:defRPr/>
              </a:pPr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E2AAA-2F44-48BA-9426-F6AD00F5AE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2B5C3-AE91-4035-83D0-442409F754E9}" type="datetimeFigureOut">
              <a:rPr lang="ru-RU"/>
              <a:pPr>
                <a:defRPr/>
              </a:pPr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A9491-1C4D-4D0F-AC06-E02E8F1289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F9EA1-C80A-4BAC-BE70-83A640FFC4B3}" type="datetimeFigureOut">
              <a:rPr lang="ru-RU"/>
              <a:pPr>
                <a:defRPr/>
              </a:pPr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5375E-D295-4D37-B1D7-274D1B56BD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7C6B-7403-4E0D-A6B9-B2CC43BC4666}" type="datetimeFigureOut">
              <a:rPr lang="ru-RU"/>
              <a:pPr>
                <a:defRPr/>
              </a:pPr>
              <a:t>31.08.2014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5B972-923E-4CEB-99F8-EB52F73165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1A7CC-2C71-44FA-A79C-8E12FCDF4E43}" type="datetimeFigureOut">
              <a:rPr lang="ru-RU"/>
              <a:pPr>
                <a:defRPr/>
              </a:pPr>
              <a:t>31.08.2014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EF342-6DDB-4CD9-B79C-172D4BA1F5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0CE7E-80EA-4A9F-8494-00288B9BEFC3}" type="datetimeFigureOut">
              <a:rPr lang="ru-RU"/>
              <a:pPr>
                <a:defRPr/>
              </a:pPr>
              <a:t>31.08.2014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198A9-CCB2-4C12-8338-70FE13AC6F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4430F-65EF-4CF2-B646-C90469BF1D95}" type="datetimeFigureOut">
              <a:rPr lang="ru-RU"/>
              <a:pPr>
                <a:defRPr/>
              </a:pPr>
              <a:t>31.08.2014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B5350-568E-4DAD-AD25-C6D1EC3DA8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3DD06-5FCF-4412-ABF5-EF6676CCB5DD}" type="datetimeFigureOut">
              <a:rPr lang="ru-RU"/>
              <a:pPr>
                <a:defRPr/>
              </a:pPr>
              <a:t>31.08.2014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98C15-50BC-4F20-BFE1-14DF12A060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4EDB0-67BC-4336-9FC8-02F77877957E}" type="datetimeFigureOut">
              <a:rPr lang="ru-RU"/>
              <a:pPr>
                <a:defRPr/>
              </a:pPr>
              <a:t>31.08.2014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E610E-10E0-4CFF-BC7D-7BED3F1E1E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CA5B5C7-4360-4C9D-92F7-C6BEF2FDB8DA}" type="datetimeFigureOut">
              <a:rPr lang="ru-RU"/>
              <a:pPr>
                <a:defRPr/>
              </a:pPr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0EDEC7C-2456-46E4-8792-400018B7AD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kvashura.ru/kvashura/kvashura/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4211960" y="4653136"/>
            <a:ext cx="4536504" cy="1512168"/>
          </a:xfrm>
        </p:spPr>
        <p:txBody>
          <a:bodyPr/>
          <a:lstStyle/>
          <a:p>
            <a:r>
              <a:rPr lang="ru-RU" dirty="0" smtClean="0"/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4221088"/>
            <a:ext cx="6696744" cy="141771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</a:t>
            </a: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907704" y="1836770"/>
            <a:ext cx="655272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Год культуры, история Кубани в лицах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7" name="Picture 1" descr="C:\Users\Admin\Desktop\ff17b40e82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8496944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6866" name="Picture 2" descr="C:\Users\Admin\Desktop\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8136904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1124744"/>
            <a:ext cx="4104456" cy="3528392"/>
          </a:xfrm>
        </p:spPr>
        <p:txBody>
          <a:bodyPr/>
          <a:lstStyle/>
          <a:p>
            <a:r>
              <a:rPr lang="ru-RU" b="1" dirty="0" smtClean="0"/>
              <a:t>Квашура Геннадий Тихонович</a:t>
            </a:r>
            <a:endParaRPr lang="ru-RU" b="1" dirty="0"/>
          </a:p>
        </p:txBody>
      </p:sp>
      <p:pic>
        <p:nvPicPr>
          <p:cNvPr id="3" name="Рисунок 2" descr="http://kvashura.ru/wp-content/uploads/2011/08/kvashura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548680"/>
            <a:ext cx="288032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4536504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8914" name="Picture 2" descr="C:\Users\Admin\Desktop\portret-docheri-4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5514280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836712"/>
            <a:ext cx="6336704" cy="58092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9938" name="Picture 2" descr="C:\Users\Admin\Desktop\jetjud-pole-7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7056784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96752"/>
            <a:ext cx="5472608" cy="22088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62" name="Picture 2" descr="C:\Users\Admin\Desktop\portret-bulgakova-g-a-80m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04664"/>
            <a:ext cx="6048671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371918"/>
            <a:ext cx="5904656" cy="4571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1986" name="Picture 2" descr="C:\Users\Admin\Desktop\vecher-9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6984776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7890" name="Picture 2" descr="C:\Users\Admin\Desktop\af0c42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1"/>
            <a:ext cx="4608512" cy="3024336"/>
          </a:xfrm>
          <a:prstGeom prst="rect">
            <a:avLst/>
          </a:prstGeom>
          <a:noFill/>
        </p:spPr>
      </p:pic>
      <p:pic>
        <p:nvPicPr>
          <p:cNvPr id="37891" name="Picture 3" descr="C:\Users\Admin\Desktop\Festival-Legendy-Taman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645024"/>
            <a:ext cx="4536504" cy="3024336"/>
          </a:xfrm>
          <a:prstGeom prst="rect">
            <a:avLst/>
          </a:prstGeom>
          <a:noFill/>
        </p:spPr>
      </p:pic>
      <p:pic>
        <p:nvPicPr>
          <p:cNvPr id="37892" name="Picture 4" descr="C:\Users\Admin\Desktop\c3923a1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212976"/>
            <a:ext cx="3024336" cy="3645024"/>
          </a:xfrm>
          <a:prstGeom prst="rect">
            <a:avLst/>
          </a:prstGeom>
          <a:noFill/>
        </p:spPr>
      </p:pic>
      <p:pic>
        <p:nvPicPr>
          <p:cNvPr id="37893" name="Picture 5" descr="C:\Users\Admin\Desktop\96187688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260648"/>
            <a:ext cx="3787328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7355160" cy="5904656"/>
          </a:xfrm>
        </p:spPr>
        <p:txBody>
          <a:bodyPr/>
          <a:lstStyle/>
          <a:p>
            <a:r>
              <a:rPr lang="ru-RU" sz="2000" u="sng" dirty="0" smtClean="0"/>
              <a:t/>
            </a:r>
            <a:br>
              <a:rPr lang="ru-RU" sz="2000" u="sng" dirty="0" smtClean="0"/>
            </a:br>
            <a:r>
              <a:rPr lang="ru-RU" sz="2000" u="sng" dirty="0" smtClean="0"/>
              <a:t/>
            </a:r>
            <a:br>
              <a:rPr lang="ru-RU" sz="2000" u="sng" dirty="0" smtClean="0"/>
            </a:br>
            <a:r>
              <a:rPr lang="ru-RU" sz="2000" u="sng" dirty="0" smtClean="0"/>
              <a:t/>
            </a:r>
            <a:br>
              <a:rPr lang="ru-RU" sz="2000" u="sng" dirty="0" smtClean="0"/>
            </a:br>
            <a:r>
              <a:rPr lang="ru-RU" sz="2000" u="sng" dirty="0" smtClean="0"/>
              <a:t/>
            </a:r>
            <a:br>
              <a:rPr lang="ru-RU" sz="2000" u="sng" dirty="0" smtClean="0"/>
            </a:br>
            <a:r>
              <a:rPr lang="ru-RU" sz="2800" b="1" u="sng" dirty="0" smtClean="0"/>
              <a:t>Здравствуй, наша Кубань, тополиный край-                    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u="sng" dirty="0" smtClean="0"/>
              <a:t>Наш Черноморский, наш Приазовский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u="sng" dirty="0" smtClean="0"/>
              <a:t>Наш Краснодарский край!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 </a:t>
            </a:r>
            <a:r>
              <a:rPr lang="ru-RU" sz="2800" u="sng" dirty="0" smtClean="0"/>
              <a:t>Здравствуй, наша Кубань, тополиный край!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u="sng" dirty="0" smtClean="0"/>
              <a:t>С солнышком встанем, степи распашем,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u="sng" dirty="0" smtClean="0"/>
              <a:t>Вырастим урожай.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 </a:t>
            </a:r>
            <a:r>
              <a:rPr lang="ru-RU" sz="2800" b="1" u="sng" dirty="0" smtClean="0"/>
              <a:t>Здравствуй, наша Кубань, тополиный край!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u="sng" dirty="0" smtClean="0"/>
              <a:t>Хлебом да солью, светлой любовью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u="sng" dirty="0" smtClean="0"/>
              <a:t>В гости друзей встречай.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 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u="sng" dirty="0" smtClean="0"/>
              <a:t>Здравствуй, наша Кубань, тополиный край!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u="sng" dirty="0" smtClean="0"/>
              <a:t>Степью жемчужной, крепкою дружбой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u="sng" dirty="0" smtClean="0"/>
              <a:t>Путь казака венчай.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000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u="sng" dirty="0" smtClean="0"/>
              <a:t> </a:t>
            </a:r>
            <a:r>
              <a:rPr lang="ru-RU" dirty="0" smtClean="0"/>
              <a:t> </a:t>
            </a: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5805264"/>
            <a:ext cx="8229600" cy="720080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жилища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424936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5805264"/>
            <a:ext cx="7787208" cy="576064"/>
          </a:xfrm>
        </p:spPr>
        <p:txBody>
          <a:bodyPr/>
          <a:lstStyle/>
          <a:p>
            <a:r>
              <a:rPr lang="ru-RU" b="1" dirty="0" smtClean="0"/>
              <a:t>Одежда</a:t>
            </a:r>
            <a:endParaRPr lang="ru-RU" b="1" dirty="0"/>
          </a:p>
        </p:txBody>
      </p:sp>
      <p:pic>
        <p:nvPicPr>
          <p:cNvPr id="2050" name="Picture 2" descr="C:\Users\Admin\Desktop\Image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8136904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5661248"/>
            <a:ext cx="7715200" cy="464915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                     Быт казаков</a:t>
            </a:r>
            <a:endParaRPr lang="ru-RU" b="1" dirty="0"/>
          </a:p>
        </p:txBody>
      </p:sp>
      <p:pic>
        <p:nvPicPr>
          <p:cNvPr id="3074" name="Picture 2" descr="C:\Users\Admin\Desktop\4(23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7632848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7704" y="5877272"/>
            <a:ext cx="6264696" cy="432048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             Фольклор</a:t>
            </a:r>
            <a:endParaRPr lang="ru-RU" b="1" dirty="0"/>
          </a:p>
        </p:txBody>
      </p:sp>
      <p:pic>
        <p:nvPicPr>
          <p:cNvPr id="4098" name="Picture 2" descr="C:\Users\Admin\Desktop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7488832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Admin\Desktop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83768" y="5733256"/>
            <a:ext cx="2952328" cy="576064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     Ремесла</a:t>
            </a:r>
            <a:endParaRPr lang="ru-RU" b="1" dirty="0"/>
          </a:p>
        </p:txBody>
      </p:sp>
      <p:pic>
        <p:nvPicPr>
          <p:cNvPr id="6146" name="Picture 2" descr="C:\Users\Admin\Desktop\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6632"/>
            <a:ext cx="8424936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3" name="Picture 1" descr="C:\Users\Admin\Desktop\0002-002-Ponomarenko-Grigorij-Fedorovich-kompozitor-narodnyj-artist-SSS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8496944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5" name="Picture 1" descr="C:\Users\Admin\Desktop\big.photo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548680"/>
            <a:ext cx="6912768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фотоальбом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253</TotalTime>
  <Words>24</Words>
  <Application>Microsoft Office PowerPoint</Application>
  <PresentationFormat>Экран (4:3)</PresentationFormat>
  <Paragraphs>11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фотоальбом</vt:lpstr>
      <vt:lpstr>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Квашура Геннадий Тихонович</vt:lpstr>
      <vt:lpstr>Слайд 13</vt:lpstr>
      <vt:lpstr>Слайд 14</vt:lpstr>
      <vt:lpstr>Слайд 15</vt:lpstr>
      <vt:lpstr>Слайд 16</vt:lpstr>
      <vt:lpstr>Слайд 17</vt:lpstr>
      <vt:lpstr>    Здравствуй, наша Кубань, тополиный край-                      Наш Черноморский, наш Приазовский Наш Краснодарский край!  Здравствуй, наша Кубань, тополиный край! С солнышком встанем, степи распашем, Вырастим урожай.  Здравствуй, наша Кубань, тополиный край! Хлебом да солью, светлой любовью В гости друзей встречай.   Здравствуй, наша Кубань, тополиный край! Степью жемчужной, крепкою дружбой Путь казака венчай.      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30</cp:revision>
  <dcterms:created xsi:type="dcterms:W3CDTF">2014-01-10T17:31:45Z</dcterms:created>
  <dcterms:modified xsi:type="dcterms:W3CDTF">2014-08-31T11:50:24Z</dcterms:modified>
</cp:coreProperties>
</file>