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9" r:id="rId2"/>
    <p:sldId id="272" r:id="rId3"/>
    <p:sldId id="279" r:id="rId4"/>
    <p:sldId id="271" r:id="rId5"/>
    <p:sldId id="281" r:id="rId6"/>
    <p:sldId id="280" r:id="rId7"/>
    <p:sldId id="282" r:id="rId8"/>
    <p:sldId id="273" r:id="rId9"/>
    <p:sldId id="283" r:id="rId10"/>
    <p:sldId id="275" r:id="rId11"/>
    <p:sldId id="284" r:id="rId12"/>
    <p:sldId id="276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53" autoAdjust="0"/>
    <p:restoredTop sz="94767" autoAdjust="0"/>
  </p:normalViewPr>
  <p:slideViewPr>
    <p:cSldViewPr>
      <p:cViewPr varScale="1">
        <p:scale>
          <a:sx n="41" d="100"/>
          <a:sy n="41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1DE1-0FC8-4841-A02E-2631F0EEE09C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7915B-02F9-4CB7-AFFC-CAFFC24B0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slow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5%D0%BC%D0%B5%D0%B9%D1%81%D1%82%D0%B2%D0%BE" TargetMode="External"/><Relationship Id="rId7" Type="http://schemas.openxmlformats.org/officeDocument/2006/relationships/hyperlink" Target="http://ru.wikipedia.org/wiki/%D0%A7%D0%BE%D0%BC%D0%B3%D0%B0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1%D0%BE%D0%BB%D1%8C%D1%88%D0%B0%D1%8F_%D0%BF%D0%BE%D0%B3%D0%B0%D0%BD%D0%BA%D0%B0" TargetMode="External"/><Relationship Id="rId5" Type="http://schemas.openxmlformats.org/officeDocument/2006/relationships/hyperlink" Target="http://ru.wikipedia.org/wiki/%D0%95%D0%B2%D1%80%D0%BE%D0%BF%D0%B0" TargetMode="External"/><Relationship Id="rId4" Type="http://schemas.openxmlformats.org/officeDocument/2006/relationships/hyperlink" Target="http://ru.wikipedia.org/wiki/%D0%9F%D1%82%D0%B8%D1%86%D1%8B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3%D0%BD%D0%B5%D0%B7%D0%B4%D0%BE" TargetMode="External"/><Relationship Id="rId2" Type="http://schemas.openxmlformats.org/officeDocument/2006/relationships/hyperlink" Target="http://ru.wikipedia.org/wiki/%D0%9C%D0%B8%D0%B3%D1%80%D0%B0%D1%86%D0%B8%D1%8F_%D0%BF%D1%82%D0%B8%D1%86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7%D0%B0%D0%BF%D0%B0%D0%B4%D0%BD%D0%B0%D1%8F_%D0%A1%D0%B8%D0%B1%D0%B8%D1%80%D1%8C" TargetMode="External"/><Relationship Id="rId2" Type="http://schemas.openxmlformats.org/officeDocument/2006/relationships/hyperlink" Target="http://ru.wikipedia.org/wiki/%D0%95%D0%B2%D1%80%D0%BE%D0%BF%D0%B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D0%90%D1%84%D1%80%D0%B8%D0%BA%D0%B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5%D0%B2%D1%80%D0%BE%D0%BF%D0%B0" TargetMode="External"/><Relationship Id="rId7" Type="http://schemas.openxmlformats.org/officeDocument/2006/relationships/hyperlink" Target="http://ru.wikipedia.org/wiki/%D0%92%D1%81%D0%B5%D0%BC%D0%B8%D1%80%D0%BD%D1%8B%D0%B9_%D1%81%D0%BE%D1%8E%D0%B7_%D0%BE%D1%85%D1%80%D0%B0%D0%BD%D1%8B_%D0%BF%D1%80%D0%B8%D1%80%D0%BE%D0%B4%D1%8B" TargetMode="External"/><Relationship Id="rId2" Type="http://schemas.openxmlformats.org/officeDocument/2006/relationships/hyperlink" Target="http://ru.wikipedia.org/wiki/%D0%98%D0%B2%D0%BE%D0%BB%D0%B3%D0%BE%D0%B2%D1%8B%D0%B5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A1%D0%B0%D1%85%D0%B0%D1%80%D0%B0" TargetMode="External"/><Relationship Id="rId5" Type="http://schemas.openxmlformats.org/officeDocument/2006/relationships/hyperlink" Target="http://ru.wikipedia.org/wiki/%D0%95%D0%BD%D0%B8%D1%81%D0%B5%D0%B9_(%D1%80%D0%B5%D0%BA%D0%B0)" TargetMode="External"/><Relationship Id="rId4" Type="http://schemas.openxmlformats.org/officeDocument/2006/relationships/hyperlink" Target="http://ru.wikipedia.org/wiki/%D0%90%D0%B7%D0%B8%D1%8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5%D0%BD%D0%BE%D1%87%D0%BA%D0%B0-%D1%82%D0%B5%D0%BD%D1%8C%D0%BA%D0%BE%D0%B2%D0%BA%D0%B0" TargetMode="External"/><Relationship Id="rId2" Type="http://schemas.openxmlformats.org/officeDocument/2006/relationships/hyperlink" Target="http://ru.wikipedia.org/wiki/%D0%A0%D0%B0%D0%B7%D0%BC%D0%B0%D1%85_%D0%BA%D1%80%D1%8B%D0%BB%D1%8C%D0%B5%D0%B2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868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Виталий Валентинович Бианки</a:t>
            </a:r>
          </a:p>
          <a:p>
            <a:pPr algn="ctr"/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«Лесные домишки»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122" name="Picture 2" descr="C:\Users\11\Downloads\ласточка-берегов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4668" y="3787554"/>
            <a:ext cx="2458638" cy="2641842"/>
          </a:xfrm>
          <a:prstGeom prst="rect">
            <a:avLst/>
          </a:prstGeom>
          <a:noFill/>
        </p:spPr>
      </p:pic>
      <p:pic>
        <p:nvPicPr>
          <p:cNvPr id="5123" name="Picture 3" descr="C:\Users\11\Downloads\иволг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924299"/>
            <a:ext cx="3357586" cy="236222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1\Downloads\пеноч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972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786050" y="5214950"/>
            <a:ext cx="463933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пеночка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8715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/>
              <a:t>Поганковые</a:t>
            </a:r>
            <a:r>
              <a:rPr lang="ru-RU" sz="3200" dirty="0" smtClean="0"/>
              <a:t> (</a:t>
            </a:r>
            <a:r>
              <a:rPr lang="ru-RU" sz="3200" dirty="0" smtClean="0">
                <a:hlinkClick r:id="rId2" tooltip="Латинский язык"/>
              </a:rPr>
              <a:t>лат.</a:t>
            </a:r>
            <a:r>
              <a:rPr lang="ru-RU" sz="3200" dirty="0" smtClean="0"/>
              <a:t> </a:t>
            </a:r>
            <a:r>
              <a:rPr lang="ru-RU" sz="3200" i="1" dirty="0" err="1" smtClean="0"/>
              <a:t>Podicipedidae</a:t>
            </a:r>
            <a:r>
              <a:rPr lang="ru-RU" sz="3200" dirty="0" smtClean="0"/>
              <a:t>) — </a:t>
            </a:r>
            <a:r>
              <a:rPr lang="ru-RU" sz="3200" dirty="0" smtClean="0">
                <a:hlinkClick r:id="rId3" tooltip="Семейство"/>
              </a:rPr>
              <a:t>семейство</a:t>
            </a:r>
            <a:r>
              <a:rPr lang="ru-RU" sz="3200" dirty="0" smtClean="0"/>
              <a:t> водоплавающих </a:t>
            </a:r>
            <a:r>
              <a:rPr lang="ru-RU" sz="3200" dirty="0" smtClean="0">
                <a:hlinkClick r:id="rId4" tooltip="Птицы"/>
              </a:rPr>
              <a:t>птиц</a:t>
            </a:r>
            <a:r>
              <a:rPr lang="ru-RU" sz="3200" dirty="0" smtClean="0"/>
              <a:t>, единственное в отряде </a:t>
            </a:r>
            <a:r>
              <a:rPr lang="ru-RU" sz="3200" b="1" dirty="0" err="1" smtClean="0"/>
              <a:t>поганкообразных</a:t>
            </a:r>
            <a:r>
              <a:rPr lang="ru-RU" sz="3200" dirty="0" smtClean="0"/>
              <a:t> (</a:t>
            </a:r>
            <a:r>
              <a:rPr lang="ru-RU" sz="3200" dirty="0" smtClean="0">
                <a:hlinkClick r:id="rId2" tooltip="Латинский язык"/>
              </a:rPr>
              <a:t>лат.</a:t>
            </a:r>
            <a:r>
              <a:rPr lang="ru-RU" sz="3200" dirty="0" smtClean="0"/>
              <a:t> </a:t>
            </a:r>
            <a:r>
              <a:rPr lang="ru-RU" sz="3200" i="1" dirty="0" err="1" smtClean="0"/>
              <a:t>Podicipediformes</a:t>
            </a:r>
            <a:r>
              <a:rPr lang="ru-RU" sz="3200" dirty="0" smtClean="0"/>
              <a:t>). Включает 22 вида, из которых три вымерли. Русское название «поганка» происходит от отвратительного вкуса их мяса, которое имеет неприятный запах рыбы. Наиболее распространённым видом в </a:t>
            </a:r>
            <a:r>
              <a:rPr lang="ru-RU" sz="3200" dirty="0" smtClean="0">
                <a:hlinkClick r:id="rId5" tooltip="Европа"/>
              </a:rPr>
              <a:t>Европе</a:t>
            </a:r>
            <a:r>
              <a:rPr lang="ru-RU" sz="3200" dirty="0" smtClean="0"/>
              <a:t> является </a:t>
            </a:r>
            <a:r>
              <a:rPr lang="ru-RU" sz="3200" dirty="0" smtClean="0">
                <a:hlinkClick r:id="rId6" tooltip="Большая поганка"/>
              </a:rPr>
              <a:t>большая </a:t>
            </a:r>
            <a:r>
              <a:rPr lang="ru-RU" sz="3200" dirty="0" err="1" smtClean="0">
                <a:hlinkClick r:id="rId6" tooltip="Большая поганка"/>
              </a:rPr>
              <a:t>поганка</a:t>
            </a:r>
            <a:r>
              <a:rPr lang="ru-RU" sz="3200" dirty="0" err="1" smtClean="0"/>
              <a:t>или</a:t>
            </a:r>
            <a:r>
              <a:rPr lang="ru-RU" sz="3200" dirty="0" smtClean="0"/>
              <a:t> </a:t>
            </a:r>
            <a:r>
              <a:rPr lang="ru-RU" sz="3200" dirty="0" smtClean="0">
                <a:hlinkClick r:id="rId7" tooltip="Чомга"/>
              </a:rPr>
              <a:t>чомга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1\Downloads\зуё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11\Downloads\зуё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3" descr="C:\Users\11\Downloads\зуё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C:\Users\11\Downloads\чомг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429784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361555" y="642918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чомга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75713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Ответьте на вопросы: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1.Кого из птиц встретила на своём пути ласточка- береговушка?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2.Почему ей не понравились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х домики?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3.В каком доме живёт сама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ласточка? 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1\Downloads\ласточка-береговуш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0076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6155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Ласточка-береговушка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3999" cy="69865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200" dirty="0" smtClean="0"/>
              <a:t>Небольшая птица крупнее  воробья , обитающая на песчаных или галечниковых побережьях рек и озёр, иногда вдали от воды. </a:t>
            </a:r>
            <a:r>
              <a:rPr lang="ru-RU" sz="3200" dirty="0" smtClean="0">
                <a:hlinkClick r:id="rId2" tooltip="Миграция птиц"/>
              </a:rPr>
              <a:t>Перелётная птица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Окраска верхней стороны тела буровато-серая, нижняя сторона тела белая, на зобе имеется поперечная полоса чёрного цвета. Темя черноватое, на лбу широкая чёрная полоса, ограниченная сверху тонкой белой полосой и проходящая через обведённые жёлтой каймой глаза. Цвет ног — серо-красный.</a:t>
            </a:r>
          </a:p>
          <a:p>
            <a:r>
              <a:rPr lang="ru-RU" sz="3200" dirty="0" smtClean="0">
                <a:hlinkClick r:id="rId3" tooltip="Гнездо"/>
              </a:rPr>
              <a:t>Гнездо</a:t>
            </a:r>
            <a:r>
              <a:rPr lang="ru-RU" sz="3200" dirty="0" smtClean="0"/>
              <a:t> зуйка выглядит как небольшое углубление в песке, иногда с валиком из камушков. Самка откладывает 4 желтоватых с тёмными точками яйца 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1\Downloads\зуё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5357826"/>
            <a:ext cx="650085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зуёк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Гнездится в умеренных широтах </a:t>
            </a:r>
            <a:r>
              <a:rPr lang="ru-RU" sz="3200" dirty="0" smtClean="0">
                <a:hlinkClick r:id="rId2" tooltip="Европа"/>
              </a:rPr>
              <a:t>Европы</a:t>
            </a:r>
            <a:r>
              <a:rPr lang="ru-RU" sz="3200" dirty="0" smtClean="0"/>
              <a:t> и </a:t>
            </a:r>
            <a:r>
              <a:rPr lang="ru-RU" sz="3200" dirty="0" smtClean="0">
                <a:hlinkClick r:id="rId3" tooltip="Западная Сибирь"/>
              </a:rPr>
              <a:t>Западной Сибири</a:t>
            </a:r>
            <a:r>
              <a:rPr lang="ru-RU" sz="3200" dirty="0" smtClean="0"/>
              <a:t>, а также на северо-востоке </a:t>
            </a:r>
            <a:r>
              <a:rPr lang="ru-RU" sz="3200" dirty="0" smtClean="0">
                <a:hlinkClick r:id="rId4" tooltip="Африка"/>
              </a:rPr>
              <a:t>Африки</a:t>
            </a:r>
            <a:r>
              <a:rPr lang="ru-RU" sz="3200" dirty="0" smtClean="0"/>
              <a:t>. В зависимости от района обитания, оседлый, перелётный или частично перелётный вид. Обычная, но во многих местах немногочисленная птица. Осторожная птица, в период размножения прячется в листве деревьев и замолкает при появлении человека или крупного животного.</a:t>
            </a:r>
          </a:p>
          <a:p>
            <a:r>
              <a:rPr lang="ru-RU" sz="3200" dirty="0" smtClean="0"/>
              <a:t>Гнездится на ветвях деревьев. Гнездо рыхлое, обычно 2 птенца.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50094" y="3244334"/>
            <a:ext cx="1043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крупнее </a:t>
            </a:r>
            <a:endParaRPr lang="ru-RU" dirty="0"/>
          </a:p>
        </p:txBody>
      </p:sp>
      <p:pic>
        <p:nvPicPr>
          <p:cNvPr id="3" name="Picture 2" descr="C:\Users\11\Downloads\iголуб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00" cy="82867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2361555" y="0"/>
            <a:ext cx="44208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витютень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18152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Небольшая яркая птица, единственный представитель семейства </a:t>
            </a:r>
            <a:r>
              <a:rPr lang="ru-RU" sz="2800" dirty="0" smtClean="0">
                <a:hlinkClick r:id="rId2" tooltip="Иволговые"/>
              </a:rPr>
              <a:t>иволговых</a:t>
            </a:r>
            <a:r>
              <a:rPr lang="ru-RU" sz="2800" dirty="0" smtClean="0"/>
              <a:t>, распространённый в умеренном климате северного полушария. Гнездится в </a:t>
            </a:r>
            <a:r>
              <a:rPr lang="ru-RU" sz="2800" dirty="0" smtClean="0">
                <a:hlinkClick r:id="rId3" tooltip="Европа"/>
              </a:rPr>
              <a:t>Европе</a:t>
            </a:r>
            <a:r>
              <a:rPr lang="ru-RU" sz="2800" dirty="0" smtClean="0"/>
              <a:t> и в </a:t>
            </a:r>
            <a:r>
              <a:rPr lang="ru-RU" sz="2800" dirty="0" smtClean="0">
                <a:hlinkClick r:id="rId4" tooltip="Азия"/>
              </a:rPr>
              <a:t>Азии</a:t>
            </a:r>
            <a:r>
              <a:rPr lang="ru-RU" sz="2800" dirty="0" smtClean="0"/>
              <a:t> к востоку до </a:t>
            </a:r>
            <a:r>
              <a:rPr lang="ru-RU" sz="2800" dirty="0" smtClean="0">
                <a:hlinkClick r:id="rId5" tooltip="Енисей (река)"/>
              </a:rPr>
              <a:t>Енисея</a:t>
            </a:r>
            <a:r>
              <a:rPr lang="ru-RU" sz="2800" dirty="0" smtClean="0"/>
              <a:t>. Шумная и подвижная, обычно держится в кроне деревьев, преимущественно лиственных. Необщительна, встречается в одиночку либо парами. Питается гусеницами и другими насекомыми, а также ягодами. Мигрирует на дальние расстояния, зимует в тропиках Азии и Африки к югу от </a:t>
            </a:r>
            <a:r>
              <a:rPr lang="ru-RU" sz="2800" dirty="0" smtClean="0">
                <a:hlinkClick r:id="rId6" tooltip="Сахара"/>
              </a:rPr>
              <a:t>Сахары</a:t>
            </a:r>
            <a:r>
              <a:rPr lang="ru-RU" sz="2800" dirty="0" smtClean="0"/>
              <a:t>. Обычный вид.</a:t>
            </a:r>
          </a:p>
          <a:p>
            <a:r>
              <a:rPr lang="ru-RU" sz="2800" dirty="0" smtClean="0"/>
              <a:t>По данным </a:t>
            </a:r>
            <a:r>
              <a:rPr lang="ru-RU" sz="2800" dirty="0" smtClean="0">
                <a:hlinkClick r:id="rId7" tooltip="Всемирный союз охраны природы"/>
              </a:rPr>
              <a:t>Всемирного союза охраны природы</a:t>
            </a:r>
            <a:r>
              <a:rPr lang="ru-RU" sz="2800" dirty="0" smtClean="0"/>
              <a:t>, довольно многочисленный вид. Несмотря на то, что общая популяция птиц за последние годы снизилась, её динамика в настоящее время не позволяет рассматривать этот вид как уязвимый.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1\Downloads\иволг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652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14546" y="5934670"/>
            <a:ext cx="51394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иволга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85728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err="1" smtClean="0"/>
              <a:t>Пеночка-весничка</a:t>
            </a:r>
            <a:r>
              <a:rPr lang="ru-RU" sz="3200" dirty="0" smtClean="0"/>
              <a:t> достигает в длину от 11 до 13 см, </a:t>
            </a:r>
            <a:r>
              <a:rPr lang="ru-RU" sz="3200" dirty="0" smtClean="0">
                <a:hlinkClick r:id="rId2" tooltip="Размах крыльев"/>
              </a:rPr>
              <a:t>размах </a:t>
            </a:r>
            <a:r>
              <a:rPr lang="ru-RU" sz="3200" dirty="0" err="1" smtClean="0">
                <a:hlinkClick r:id="rId2" tooltip="Размах крыльев"/>
              </a:rPr>
              <a:t>крыльев</a:t>
            </a:r>
            <a:r>
              <a:rPr lang="ru-RU" sz="3200" dirty="0" err="1" smtClean="0"/>
              <a:t>составляет</a:t>
            </a:r>
            <a:r>
              <a:rPr lang="ru-RU" sz="3200" dirty="0" smtClean="0"/>
              <a:t> от 17 до 22 см. Вес </a:t>
            </a:r>
            <a:r>
              <a:rPr lang="ru-RU" sz="3200" dirty="0" err="1" smtClean="0"/>
              <a:t>пеночки-веснички</a:t>
            </a:r>
            <a:r>
              <a:rPr lang="ru-RU" sz="3200" dirty="0" smtClean="0"/>
              <a:t> составляет от 8 до 11 г. Внешне её трудно отличить от </a:t>
            </a:r>
            <a:r>
              <a:rPr lang="ru-RU" sz="3200" dirty="0" err="1" smtClean="0">
                <a:hlinkClick r:id="rId3" tooltip="Пеночка-теньковка"/>
              </a:rPr>
              <a:t>пеночки-теньковки</a:t>
            </a:r>
            <a:r>
              <a:rPr lang="ru-RU" sz="3200" dirty="0" smtClean="0"/>
              <a:t>, однако их пение существенно отличается. Верхняя сторона </a:t>
            </a:r>
            <a:r>
              <a:rPr lang="ru-RU" sz="3200" dirty="0" err="1" smtClean="0"/>
              <a:t>пеночки-веснички</a:t>
            </a:r>
            <a:r>
              <a:rPr lang="ru-RU" sz="3200" dirty="0" smtClean="0"/>
              <a:t> окрашена в зелёный или оливковый цвет, её нижняя сторона желтовато-белая. У этой маленькой птички желтоватое горлышко, грудь и полоски над глазами. Самцы и самки выглядят одинаково.</a:t>
            </a:r>
            <a:endParaRPr lang="ru-RU" sz="32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82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11</cp:lastModifiedBy>
  <cp:revision>42</cp:revision>
  <dcterms:created xsi:type="dcterms:W3CDTF">2012-11-18T10:14:24Z</dcterms:created>
  <dcterms:modified xsi:type="dcterms:W3CDTF">2013-11-26T17:40:18Z</dcterms:modified>
</cp:coreProperties>
</file>