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64" r:id="rId3"/>
    <p:sldId id="258" r:id="rId4"/>
    <p:sldId id="256" r:id="rId5"/>
    <p:sldId id="275" r:id="rId6"/>
    <p:sldId id="266" r:id="rId7"/>
    <p:sldId id="268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5" d="100"/>
          <a:sy n="75" d="100"/>
        </p:scale>
        <p:origin x="-154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7E97-F703-47C1-84F8-F035F37941D2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D7CA-BDC3-4C05-BB5C-BC309862C8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54;&#1058;&#1050;&#1056;&#1067;&#1058;&#1067;&#1049;%20&#1059;&#1056;&#1054;&#1050;%20-%20&#1050;&#1054;&#1053;&#1050;&#1059;&#1056;&#1057;\198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54;&#1058;&#1050;&#1056;&#1067;&#1058;&#1067;&#1049;%20&#1059;&#1056;&#1054;&#1050;%20-%20&#1050;&#1054;&#1053;&#1050;&#1059;&#1056;&#1057;\16%20-%20Zheleznovy%20-%20My%20Nogami%20Top,%20Top,%20Top.mp3" TargetMode="Externa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й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30" y="142844"/>
            <a:ext cx="2286000" cy="2000250"/>
          </a:xfrm>
          <a:prstGeom prst="rect">
            <a:avLst/>
          </a:prstGeom>
        </p:spPr>
      </p:pic>
      <p:pic>
        <p:nvPicPr>
          <p:cNvPr id="5" name="Рисунок 4" descr="маши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1008" y="2771800"/>
            <a:ext cx="2571768" cy="2571768"/>
          </a:xfrm>
          <a:prstGeom prst="rect">
            <a:avLst/>
          </a:prstGeom>
        </p:spPr>
      </p:pic>
      <p:pic>
        <p:nvPicPr>
          <p:cNvPr id="6" name="Рисунок 5" descr="миш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80" y="5148064"/>
            <a:ext cx="1924050" cy="2381250"/>
          </a:xfrm>
          <a:prstGeom prst="rect">
            <a:avLst/>
          </a:prstGeom>
        </p:spPr>
      </p:pic>
      <p:pic>
        <p:nvPicPr>
          <p:cNvPr id="7" name="Рисунок 6" descr="мяч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84784" y="2699792"/>
            <a:ext cx="2009775" cy="2276475"/>
          </a:xfrm>
          <a:prstGeom prst="rect">
            <a:avLst/>
          </a:prstGeom>
        </p:spPr>
      </p:pic>
      <p:pic>
        <p:nvPicPr>
          <p:cNvPr id="8" name="Рисунок 7" descr="телефон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37112" y="5292080"/>
            <a:ext cx="2143125" cy="2143125"/>
          </a:xfrm>
          <a:prstGeom prst="rect">
            <a:avLst/>
          </a:prstGeom>
        </p:spPr>
      </p:pic>
      <p:pic>
        <p:nvPicPr>
          <p:cNvPr id="9" name="Рисунок 8" descr="тигр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80928" y="6444208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g7q8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8" y="1357291"/>
            <a:ext cx="4321989" cy="5762652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xit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68" y="928663"/>
            <a:ext cx="6143668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1).      Р       Р</a:t>
            </a:r>
          </a:p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2).</a:t>
            </a:r>
          </a:p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3).</a:t>
            </a:r>
          </a:p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4).        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000240" y="2643175"/>
            <a:ext cx="1500198" cy="128588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ердце 5"/>
          <p:cNvSpPr/>
          <p:nvPr/>
        </p:nvSpPr>
        <p:spPr>
          <a:xfrm>
            <a:off x="4143380" y="2857489"/>
            <a:ext cx="1500198" cy="1071571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26" y="5214943"/>
            <a:ext cx="92869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50" y="5214943"/>
            <a:ext cx="928694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00637" y="5214943"/>
            <a:ext cx="1000132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571744" y="5572134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86256" y="5572134"/>
            <a:ext cx="6429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571612" y="6357949"/>
            <a:ext cx="857256" cy="1357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86124" y="6357949"/>
            <a:ext cx="857256" cy="1357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60" y="6357949"/>
            <a:ext cx="857256" cy="1357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2035960" y="6893735"/>
            <a:ext cx="1214447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679034" y="6822298"/>
            <a:ext cx="1285884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464588" y="6893735"/>
            <a:ext cx="1214447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071943" y="6858018"/>
            <a:ext cx="1214447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4357696" y="1000102"/>
            <a:ext cx="714380" cy="7143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214817" y="1214414"/>
            <a:ext cx="1071571" cy="357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66" y="428596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42" y="500033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9" y="2071669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1942" y="2143108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9" y="364330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43380" y="3643306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9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9" y="657226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43380" y="5143504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42" y="650082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Рисунок 1" descr="Описание: D:\Мои документы\Школа\WORK\S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8" y="500035"/>
            <a:ext cx="6286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2" descr="Описание: D:\Мои документы\Школа\WORK\S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200" y="571474"/>
            <a:ext cx="657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2" descr="Описание: D:\Мои документы\Школа\WORK\S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9" y="2143110"/>
            <a:ext cx="6572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Описание: D:\Мои документы\Школа\WORK\SC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84" y="2285984"/>
            <a:ext cx="714380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5" descr="Описание: D:\Мои документы\Школа\WORK\SC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3714746"/>
            <a:ext cx="685800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Рисунок 6" descr="Описание: D:\Мои документы\Школа\WORK\SC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32" y="6643702"/>
            <a:ext cx="1276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Рисунок 7" descr="Описание: D:\Мои документы\Школа\WORK\SC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70" y="5214945"/>
            <a:ext cx="742950" cy="84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Рисунок 8" descr="Описание: D:\Мои документы\Школа\WORK\SC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9132" y="5286380"/>
            <a:ext cx="1276350" cy="85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285729" y="7858149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42" y="7858148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5" name="Рисунок 9" descr="Описание: D:\Мои документы\Школа\WORK\SC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4356" y="6715141"/>
            <a:ext cx="1228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Рисунок 10" descr="Описание: D:\Мои документы\Школа\WORK\SC7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3446" y="3929058"/>
            <a:ext cx="1190625" cy="81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Рисунок 11" descr="Описание: D:\Мои документы\Школа\WORK\SC1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56" y="7929586"/>
            <a:ext cx="1133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12" descr="Описание: D:\Мои документы\Школа\WORK\SC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500570" y="7929586"/>
            <a:ext cx="11906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Прямая со стрелкой 31"/>
          <p:cNvCxnSpPr/>
          <p:nvPr/>
        </p:nvCxnSpPr>
        <p:spPr>
          <a:xfrm>
            <a:off x="2500308" y="857226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500306" y="271461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500306" y="4286250"/>
            <a:ext cx="15001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28868" y="5857886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00306" y="7143768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428868" y="842965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149" y="103581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393149" y="282176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2393149" y="4393405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2500306" y="5786446"/>
            <a:ext cx="1500198" cy="135732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1"/>
          </p:cNvCxnSpPr>
          <p:nvPr/>
        </p:nvCxnSpPr>
        <p:spPr>
          <a:xfrm rot="10800000" flipV="1">
            <a:off x="2428868" y="7072330"/>
            <a:ext cx="1643074" cy="128588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66" y="428596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71942" y="500033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9" y="2071669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80" y="2143108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5729" y="364330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71942" y="371474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729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9" y="657226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71942" y="5143505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71942" y="6500825"/>
            <a:ext cx="2071702" cy="11430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85729" y="7858149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42" y="7858148"/>
            <a:ext cx="2071702" cy="1143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500308" y="857226"/>
            <a:ext cx="142876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500306" y="271461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500306" y="4286250"/>
            <a:ext cx="15001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2428868" y="5857886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00306" y="7143768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428868" y="8429654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149" y="103581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2393149" y="2821769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2393149" y="4393405"/>
            <a:ext cx="1500198" cy="142876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10800000" flipV="1">
            <a:off x="2500306" y="5786446"/>
            <a:ext cx="1500198" cy="135732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4" idx="1"/>
          </p:cNvCxnSpPr>
          <p:nvPr/>
        </p:nvCxnSpPr>
        <p:spPr>
          <a:xfrm rot="10800000" flipV="1">
            <a:off x="2428868" y="7072330"/>
            <a:ext cx="1643074" cy="128588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57232" y="785786"/>
            <a:ext cx="104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00570" y="785786"/>
            <a:ext cx="1211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00570" y="235742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ворона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042" y="235742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дереве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0108" y="385762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29132" y="3929058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Мурзик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794" y="5429256"/>
            <a:ext cx="1040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котик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29132" y="5429256"/>
            <a:ext cx="10438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перья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0108" y="685801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71942" y="685801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Мурзиком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28670" y="807246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00570" y="800102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траву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конечная звезда 1"/>
          <p:cNvSpPr/>
          <p:nvPr/>
        </p:nvSpPr>
        <p:spPr>
          <a:xfrm>
            <a:off x="3000372" y="0"/>
            <a:ext cx="1268024" cy="952507"/>
          </a:xfrm>
          <a:prstGeom prst="star32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19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6672" y="4675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8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3.33333E-6 C 0.19583 3.33333E-6 0.35833 0.05156 0.35833 0.11441 C 0.35833 0.18038 0.19583 0.23264 2.59259E-6 0.23264 C -0.1963 0.23264 -0.3581 0.28455 -0.3581 0.34635 C -0.3581 0.40989 -0.1963 0.4618 2.59259E-6 0.4618 C 0.19583 0.4618 0.35833 0.51319 0.35833 0.57656 C 0.35833 0.63871 0.19583 0.6908 2.59259E-6 0.6908 C -0.1963 0.6908 -0.3581 0.74305 -0.3581 0.80885 C -0.3581 0.87152 -0.1963 0.92413 2.59259E-6 0.92413 C 0.19583 0.92413 0.35833 0.87152 0.35833 0.80885 C 0.35833 0.74305 0.19583 0.6908 2.59259E-6 0.6908 C -0.1963 0.6908 -0.3581 0.63871 -0.3581 0.57656 C -0.3581 0.51319 -0.1963 0.4618 2.59259E-6 0.4618 C 0.19583 0.4618 0.35833 0.40989 0.35833 0.34635 C 0.35833 0.28455 0.19583 0.23264 2.59259E-6 0.23264 C -0.1963 0.23264 -0.3581 0.18038 -0.3581 0.11441 C -0.3581 0.05156 -0.1963 3.33333E-6 2.59259E-6 3.33333E-6 Z " pathEditMode="relative" rAng="0" ptsTypes="fffffffffffffffff">
                                      <p:cBhvr>
                                        <p:cTn id="8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с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80" y="1643042"/>
            <a:ext cx="5715040" cy="5286427"/>
          </a:xfrm>
          <a:prstGeom prst="roundRect">
            <a:avLst/>
          </a:prstGeom>
          <a:ln w="38100">
            <a:solidFill>
              <a:schemeClr val="bg2">
                <a:lumMod val="50000"/>
              </a:schemeClr>
            </a:solidFill>
          </a:ln>
        </p:spPr>
      </p:pic>
      <p:pic>
        <p:nvPicPr>
          <p:cNvPr id="4" name="16 - Zheleznovy - My Nogami Top, Top, To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548680" y="53955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0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25</Words>
  <Application>Microsoft Office PowerPoint</Application>
  <PresentationFormat>Экран (4:3)</PresentationFormat>
  <Paragraphs>19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ALEX_SYSTEMS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Люда</cp:lastModifiedBy>
  <cp:revision>72</cp:revision>
  <dcterms:created xsi:type="dcterms:W3CDTF">2012-01-28T12:02:48Z</dcterms:created>
  <dcterms:modified xsi:type="dcterms:W3CDTF">2013-11-04T16:46:30Z</dcterms:modified>
</cp:coreProperties>
</file>