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68" autoAdjust="0"/>
    <p:restoredTop sz="86750" autoAdjust="0"/>
  </p:normalViewPr>
  <p:slideViewPr>
    <p:cSldViewPr>
      <p:cViewPr varScale="1">
        <p:scale>
          <a:sx n="44" d="100"/>
          <a:sy n="44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D37D-1958-4158-BB68-37490A2CDB6F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8D55-581B-4780-8112-BD7A145F6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30D3-3955-4BAB-BC84-17AB17ED12C4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CF53-2EF2-4CEB-9330-01DEDCAF5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25D7-D03B-4888-9B35-E48891DE31CB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1547-C55A-43B9-B0E5-7E26F2D93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B992-B978-43B5-835A-4947A36FBCF6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3A4F-CBEE-4FAF-8326-AFBA83FA7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83C4-5CD7-45E9-99B2-6B7854A833DD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1B61-0709-4B9E-9A42-88E6F8891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CA1F4-03D8-487B-9E50-D6B72F43D80D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331D7-C422-419B-8553-B26B84B2B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32859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57356" y="3214686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Подготовила и провела педагог-психолог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МБДОУ «Детский сад №1»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Г. Нефтеюганска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+mn-cs"/>
              </a:rPr>
              <a:t>Макеева Елена Викторовна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714488"/>
            <a:ext cx="4995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357298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Праздник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285992"/>
            <a:ext cx="5008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+mn-lt"/>
                <a:cs typeface="+mn-cs"/>
              </a:rPr>
              <a:t>«День улыбки»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ing Children Quotes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2" y="653214"/>
            <a:ext cx="9137991" cy="52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94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се обо всем в картинках на best-dem.ru 8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5715000" cy="42862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ony\Desktop\1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76248"/>
            <a:ext cx="4273085" cy="47672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esktop\87668089a745e3ee741ac7f6709b4cb5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24" r="25446"/>
          <a:stretch>
            <a:fillRect/>
          </a:stretch>
        </p:blipFill>
        <p:spPr bwMode="auto">
          <a:xfrm>
            <a:off x="2143108" y="857232"/>
            <a:ext cx="4286280" cy="3526136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ациви по грузински &quot; ВКУСНЫЕ РЕЦЕПТЫ 2014 С ФОТО. Вкусные рецепты с фотографиями на каждый день. Рецепты салатов, рецепты пер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2857520" cy="257891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ерсиковый джем с орехами - Простая еда - фото рецепты простых блюд домашней кух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000372"/>
            <a:ext cx="3387842" cy="259889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алат из редиски &quot; Кулинарн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5906049" cy="43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Набор: чашка, блюдце, десертная тарелка &quot;Пионы&quot;, 200 мл., Bristol купить в интернет-магазине, ц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428736"/>
            <a:ext cx="6572296" cy="4929222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к верно готовить рис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85" t="2481" r="1998" b="12614"/>
          <a:stretch/>
        </p:blipFill>
        <p:spPr bwMode="auto">
          <a:xfrm>
            <a:off x="1643042" y="428604"/>
            <a:ext cx="5471233" cy="418687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казка о зайчике и охотнике (Таисия Абакумова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57166"/>
            <a:ext cx="5817828" cy="43439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3335_shk (1)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 (1)</Template>
  <TotalTime>77</TotalTime>
  <Words>22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Calibri</vt:lpstr>
      <vt:lpstr>43335_shk (1)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</dc:creator>
  <cp:lastModifiedBy>Све</cp:lastModifiedBy>
  <cp:revision>8</cp:revision>
  <dcterms:created xsi:type="dcterms:W3CDTF">2014-10-18T03:44:02Z</dcterms:created>
  <dcterms:modified xsi:type="dcterms:W3CDTF">2014-10-18T05:01:18Z</dcterms:modified>
</cp:coreProperties>
</file>