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3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904601A-27AA-43B5-A67E-C7EAC281257B}" type="datetimeFigureOut">
              <a:rPr lang="ru-RU" smtClean="0"/>
              <a:pPr/>
              <a:t>01.07.2014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B1B107-8F32-49BB-9D9D-5C0E2E5DF4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601A-27AA-43B5-A67E-C7EAC281257B}" type="datetimeFigureOut">
              <a:rPr lang="ru-RU" smtClean="0"/>
              <a:pPr/>
              <a:t>01.07.2014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1B107-8F32-49BB-9D9D-5C0E2E5DF4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601A-27AA-43B5-A67E-C7EAC281257B}" type="datetimeFigureOut">
              <a:rPr lang="ru-RU" smtClean="0"/>
              <a:pPr/>
              <a:t>01.07.2014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1B107-8F32-49BB-9D9D-5C0E2E5DF4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904601A-27AA-43B5-A67E-C7EAC281257B}" type="datetimeFigureOut">
              <a:rPr lang="ru-RU" smtClean="0"/>
              <a:pPr/>
              <a:t>01.07.2014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B1B107-8F32-49BB-9D9D-5C0E2E5DF4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904601A-27AA-43B5-A67E-C7EAC281257B}" type="datetimeFigureOut">
              <a:rPr lang="ru-RU" smtClean="0"/>
              <a:pPr/>
              <a:t>01.07.2014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B1B107-8F32-49BB-9D9D-5C0E2E5DF4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601A-27AA-43B5-A67E-C7EAC281257B}" type="datetimeFigureOut">
              <a:rPr lang="ru-RU" smtClean="0"/>
              <a:pPr/>
              <a:t>01.07.2014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1B107-8F32-49BB-9D9D-5C0E2E5DF4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601A-27AA-43B5-A67E-C7EAC281257B}" type="datetimeFigureOut">
              <a:rPr lang="ru-RU" smtClean="0"/>
              <a:pPr/>
              <a:t>01.07.2014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1B107-8F32-49BB-9D9D-5C0E2E5DF4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904601A-27AA-43B5-A67E-C7EAC281257B}" type="datetimeFigureOut">
              <a:rPr lang="ru-RU" smtClean="0"/>
              <a:pPr/>
              <a:t>01.07.2014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B1B107-8F32-49BB-9D9D-5C0E2E5DF4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601A-27AA-43B5-A67E-C7EAC281257B}" type="datetimeFigureOut">
              <a:rPr lang="ru-RU" smtClean="0"/>
              <a:pPr/>
              <a:t>01.07.2014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1B107-8F32-49BB-9D9D-5C0E2E5DF4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904601A-27AA-43B5-A67E-C7EAC281257B}" type="datetimeFigureOut">
              <a:rPr lang="ru-RU" smtClean="0"/>
              <a:pPr/>
              <a:t>01.07.2014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B1B107-8F32-49BB-9D9D-5C0E2E5DF4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904601A-27AA-43B5-A67E-C7EAC281257B}" type="datetimeFigureOut">
              <a:rPr lang="ru-RU" smtClean="0"/>
              <a:pPr/>
              <a:t>01.07.2014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B1B107-8F32-49BB-9D9D-5C0E2E5DF4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904601A-27AA-43B5-A67E-C7EAC281257B}" type="datetimeFigureOut">
              <a:rPr lang="ru-RU" smtClean="0"/>
              <a:pPr/>
              <a:t>01.07.2014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B1B107-8F32-49BB-9D9D-5C0E2E5DF41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1142984"/>
            <a:ext cx="6172200" cy="3143272"/>
          </a:xfrm>
        </p:spPr>
        <p:txBody>
          <a:bodyPr>
            <a:noAutofit/>
          </a:bodyPr>
          <a:lstStyle/>
          <a:p>
            <a:r>
              <a:rPr lang="ru-RU" sz="6600" dirty="0" smtClean="0">
                <a:solidFill>
                  <a:srgbClr val="C00000"/>
                </a:solidFill>
              </a:rPr>
              <a:t>Что бы зубки не болели.</a:t>
            </a:r>
            <a:endParaRPr lang="ru-RU" sz="66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Десять правил, которые помогут сохранить зубы здоровыми и красивыми.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Рисунок 4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43702" y="285728"/>
            <a:ext cx="1952625" cy="23431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92D050"/>
                </a:solidFill>
              </a:rPr>
              <a:t>правило 9</a:t>
            </a:r>
            <a:endParaRPr lang="ru-RU" sz="4000" b="1" dirty="0">
              <a:solidFill>
                <a:srgbClr val="92D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Вести здоровый образ жизни.</a:t>
            </a:r>
            <a:endParaRPr lang="ru-RU" sz="5400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Users\User\Pictures\i (20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3356992"/>
            <a:ext cx="4272424" cy="33729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92D050"/>
                </a:solidFill>
              </a:rPr>
              <a:t>правило 10</a:t>
            </a:r>
            <a:endParaRPr lang="ru-RU" sz="4000" b="1" dirty="0">
              <a:solidFill>
                <a:srgbClr val="92D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Правильное и рациональное питание.</a:t>
            </a:r>
            <a:endParaRPr lang="ru-RU" sz="5400" dirty="0">
              <a:solidFill>
                <a:srgbClr val="FF0000"/>
              </a:solidFill>
            </a:endParaRPr>
          </a:p>
        </p:txBody>
      </p:sp>
      <p:pic>
        <p:nvPicPr>
          <p:cNvPr id="3074" name="Picture 2" descr="C:\Users\User\Pictures\i (2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3429000"/>
            <a:ext cx="4785515" cy="31214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solidFill>
                  <a:srgbClr val="92D050"/>
                </a:solidFill>
              </a:rPr>
              <a:t>ПРАВИЛО  1</a:t>
            </a:r>
            <a:endParaRPr lang="ru-RU" sz="4000" b="1" i="1" dirty="0">
              <a:solidFill>
                <a:srgbClr val="92D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Чистить зубы два раза в день- </a:t>
            </a:r>
          </a:p>
          <a:p>
            <a:pPr>
              <a:buNone/>
            </a:pPr>
            <a:r>
              <a:rPr lang="ru-RU" sz="5400" dirty="0" smtClean="0">
                <a:solidFill>
                  <a:srgbClr val="FF0000"/>
                </a:solidFill>
              </a:rPr>
              <a:t> утром и </a:t>
            </a:r>
          </a:p>
          <a:p>
            <a:pPr>
              <a:buNone/>
            </a:pPr>
            <a:r>
              <a:rPr lang="ru-RU" sz="5400" dirty="0" smtClean="0">
                <a:solidFill>
                  <a:srgbClr val="FF0000"/>
                </a:solidFill>
              </a:rPr>
              <a:t>вечером.</a:t>
            </a:r>
            <a:endParaRPr lang="ru-RU" sz="5400" dirty="0">
              <a:solidFill>
                <a:srgbClr val="FF0000"/>
              </a:solidFill>
            </a:endParaRPr>
          </a:p>
        </p:txBody>
      </p:sp>
      <p:pic>
        <p:nvPicPr>
          <p:cNvPr id="7" name="Рисунок 6" descr="fdcb6ad273a2c126b85a598e775860a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57752" y="2500306"/>
            <a:ext cx="3786214" cy="363476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92D050"/>
                </a:solidFill>
              </a:rPr>
              <a:t>правило 2</a:t>
            </a:r>
            <a:endParaRPr lang="ru-RU" sz="4000" b="1" dirty="0">
              <a:solidFill>
                <a:srgbClr val="92D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Соблюдать правильную </a:t>
            </a:r>
          </a:p>
          <a:p>
            <a:pPr>
              <a:buNone/>
            </a:pPr>
            <a:r>
              <a:rPr lang="ru-RU" sz="5400" dirty="0" smtClean="0">
                <a:solidFill>
                  <a:srgbClr val="FF0000"/>
                </a:solidFill>
              </a:rPr>
              <a:t>  технику</a:t>
            </a:r>
          </a:p>
          <a:p>
            <a:pPr>
              <a:buNone/>
            </a:pPr>
            <a:r>
              <a:rPr lang="ru-RU" sz="5400" dirty="0" smtClean="0">
                <a:solidFill>
                  <a:srgbClr val="FF0000"/>
                </a:solidFill>
              </a:rPr>
              <a:t>  чистки </a:t>
            </a:r>
          </a:p>
          <a:p>
            <a:pPr>
              <a:buNone/>
            </a:pPr>
            <a:r>
              <a:rPr lang="ru-RU" sz="5400" dirty="0" smtClean="0">
                <a:solidFill>
                  <a:srgbClr val="FF0000"/>
                </a:solidFill>
              </a:rPr>
              <a:t>  зубов.</a:t>
            </a:r>
            <a:endParaRPr lang="ru-RU" sz="5400" dirty="0">
              <a:solidFill>
                <a:srgbClr val="FF0000"/>
              </a:solidFill>
            </a:endParaRPr>
          </a:p>
        </p:txBody>
      </p:sp>
      <p:pic>
        <p:nvPicPr>
          <p:cNvPr id="6" name="Рисунок 5" descr="chistim_zub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14744" y="3286124"/>
            <a:ext cx="4857785" cy="317129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92D050"/>
                </a:solidFill>
              </a:rPr>
              <a:t>правило 3</a:t>
            </a:r>
            <a:endParaRPr lang="ru-RU" sz="4000" b="1" dirty="0">
              <a:solidFill>
                <a:srgbClr val="92D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Хотя бы один раз в день чистить зубы </a:t>
            </a:r>
            <a:r>
              <a:rPr lang="ru-RU" sz="5400" dirty="0" err="1" smtClean="0">
                <a:solidFill>
                  <a:srgbClr val="FF0000"/>
                </a:solidFill>
              </a:rPr>
              <a:t>флоссом</a:t>
            </a:r>
            <a:r>
              <a:rPr lang="ru-RU" sz="5400" dirty="0" smtClean="0">
                <a:solidFill>
                  <a:srgbClr val="FF0000"/>
                </a:solidFill>
              </a:rPr>
              <a:t>.</a:t>
            </a:r>
            <a:endParaRPr lang="ru-RU" sz="5400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flos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43372" y="3500438"/>
            <a:ext cx="4095750" cy="28575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92D050"/>
                </a:solidFill>
              </a:rPr>
              <a:t>правило 4</a:t>
            </a:r>
            <a:endParaRPr lang="ru-RU" sz="4000" b="1" dirty="0">
              <a:solidFill>
                <a:srgbClr val="92D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ru-RU" sz="5400" dirty="0" smtClean="0">
              <a:solidFill>
                <a:srgbClr val="FF0000"/>
              </a:solidFill>
            </a:endParaRPr>
          </a:p>
          <a:p>
            <a:r>
              <a:rPr lang="ru-RU" sz="5400" dirty="0" smtClean="0">
                <a:solidFill>
                  <a:srgbClr val="FF0000"/>
                </a:solidFill>
              </a:rPr>
              <a:t>Применять зубочистки.</a:t>
            </a:r>
            <a:endParaRPr lang="ru-RU" sz="5400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images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0694" y="2534338"/>
            <a:ext cx="2357454" cy="314732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92D050"/>
                </a:solidFill>
              </a:rPr>
              <a:t>правило 5</a:t>
            </a:r>
            <a:endParaRPr lang="ru-RU" sz="4000" b="1" dirty="0">
              <a:solidFill>
                <a:srgbClr val="92D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Соблюдать правила употребления сладкой пищи.</a:t>
            </a:r>
            <a:endParaRPr lang="ru-RU" sz="4800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9383858193e70d17b09b232cc4ac8904.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81432" y="3143248"/>
            <a:ext cx="4629145" cy="347185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92D050"/>
                </a:solidFill>
              </a:rPr>
              <a:t>правило 6</a:t>
            </a:r>
            <a:endParaRPr lang="ru-RU" sz="4000" b="1" dirty="0">
              <a:solidFill>
                <a:srgbClr val="92D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Ополаскивать рот водой или зубными эликсирами </a:t>
            </a:r>
          </a:p>
          <a:p>
            <a:pPr>
              <a:buNone/>
            </a:pPr>
            <a:r>
              <a:rPr lang="ru-RU" sz="4800" dirty="0" smtClean="0">
                <a:solidFill>
                  <a:srgbClr val="FF0000"/>
                </a:solidFill>
              </a:rPr>
              <a:t>  после каждого</a:t>
            </a:r>
          </a:p>
          <a:p>
            <a:pPr>
              <a:buNone/>
            </a:pPr>
            <a:r>
              <a:rPr lang="ru-RU" sz="4800" dirty="0" smtClean="0">
                <a:solidFill>
                  <a:srgbClr val="FF0000"/>
                </a:solidFill>
              </a:rPr>
              <a:t>  приёма пищи.</a:t>
            </a:r>
          </a:p>
          <a:p>
            <a:endParaRPr lang="ru-RU" sz="48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User\Pictures\i (1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3212976"/>
            <a:ext cx="3130842" cy="31163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92D050"/>
                </a:solidFill>
              </a:rPr>
              <a:t>правило 7</a:t>
            </a:r>
            <a:endParaRPr lang="ru-RU" sz="4000" b="1" dirty="0">
              <a:solidFill>
                <a:srgbClr val="92D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Чаще употребляйте фрукты и овощи.</a:t>
            </a:r>
            <a:endParaRPr lang="ru-RU" sz="5400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Users\User\Pictures\i (18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51874" y="3350115"/>
            <a:ext cx="4504302" cy="31752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92D050"/>
                </a:solidFill>
              </a:rPr>
              <a:t>правило 8</a:t>
            </a:r>
            <a:endParaRPr lang="ru-RU" sz="4000" b="1" dirty="0">
              <a:solidFill>
                <a:srgbClr val="92D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Посещайте стоматолога </a:t>
            </a:r>
          </a:p>
          <a:p>
            <a:pPr>
              <a:buNone/>
            </a:pPr>
            <a:r>
              <a:rPr lang="ru-RU" sz="5400" dirty="0" smtClean="0">
                <a:solidFill>
                  <a:srgbClr val="FF0000"/>
                </a:solidFill>
              </a:rPr>
              <a:t> два раза в год</a:t>
            </a:r>
            <a:endParaRPr lang="ru-RU" sz="5400" dirty="0">
              <a:solidFill>
                <a:srgbClr val="FF0000"/>
              </a:solidFill>
            </a:endParaRPr>
          </a:p>
        </p:txBody>
      </p:sp>
      <p:pic>
        <p:nvPicPr>
          <p:cNvPr id="5" name="Рисунок 4" descr="5e6cd4af0b04dd1d7a0869f975f92c4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298" y="4143380"/>
            <a:ext cx="4214842" cy="2524156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157</TotalTime>
  <Words>112</Words>
  <Application>Microsoft Office PowerPoint</Application>
  <PresentationFormat>Экран (4:3)</PresentationFormat>
  <Paragraphs>31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Что бы зубки не болели.</vt:lpstr>
      <vt:lpstr>ПРАВИЛО  1</vt:lpstr>
      <vt:lpstr>правило 2</vt:lpstr>
      <vt:lpstr>правило 3</vt:lpstr>
      <vt:lpstr>правило 4</vt:lpstr>
      <vt:lpstr>правило 5</vt:lpstr>
      <vt:lpstr>правило 6</vt:lpstr>
      <vt:lpstr>правило 7</vt:lpstr>
      <vt:lpstr>правило 8</vt:lpstr>
      <vt:lpstr>правило 9</vt:lpstr>
      <vt:lpstr>правило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бы зубки не болели.</dc:title>
  <dc:creator>Макаров</dc:creator>
  <cp:lastModifiedBy>Макаров</cp:lastModifiedBy>
  <cp:revision>17</cp:revision>
  <dcterms:created xsi:type="dcterms:W3CDTF">2014-06-26T14:48:23Z</dcterms:created>
  <dcterms:modified xsi:type="dcterms:W3CDTF">2014-07-01T13:47:40Z</dcterms:modified>
</cp:coreProperties>
</file>