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70" r:id="rId9"/>
    <p:sldId id="264" r:id="rId10"/>
    <p:sldId id="269" r:id="rId11"/>
    <p:sldId id="263" r:id="rId12"/>
    <p:sldId id="265" r:id="rId13"/>
    <p:sldId id="266" r:id="rId14"/>
    <p:sldId id="271" r:id="rId15"/>
    <p:sldId id="272" r:id="rId16"/>
    <p:sldId id="267" r:id="rId17"/>
    <p:sldId id="268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06" autoAdjust="0"/>
    <p:restoredTop sz="94660"/>
  </p:normalViewPr>
  <p:slideViewPr>
    <p:cSldViewPr>
      <p:cViewPr varScale="1">
        <p:scale>
          <a:sx n="104" d="100"/>
          <a:sy n="104" d="100"/>
        </p:scale>
        <p:origin x="-1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BD5C68-D039-4278-B1CB-D74E69671184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09E55D-04C7-4735-BBEA-87B67D1D61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96C25F-7787-4D37-9072-BC84ABEA2C5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95F7B-2A9E-436D-BF3B-8C33E0774975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AB32-56EC-4B31-A00B-A8D15A3D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95F7B-2A9E-436D-BF3B-8C33E0774975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AB32-56EC-4B31-A00B-A8D15A3D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95F7B-2A9E-436D-BF3B-8C33E0774975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AB32-56EC-4B31-A00B-A8D15A3D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95F7B-2A9E-436D-BF3B-8C33E0774975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AB32-56EC-4B31-A00B-A8D15A3D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95F7B-2A9E-436D-BF3B-8C33E0774975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AB32-56EC-4B31-A00B-A8D15A3D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95F7B-2A9E-436D-BF3B-8C33E0774975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AB32-56EC-4B31-A00B-A8D15A3D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95F7B-2A9E-436D-BF3B-8C33E0774975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AB32-56EC-4B31-A00B-A8D15A3D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95F7B-2A9E-436D-BF3B-8C33E0774975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AB32-56EC-4B31-A00B-A8D15A3D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95F7B-2A9E-436D-BF3B-8C33E0774975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AB32-56EC-4B31-A00B-A8D15A3D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95F7B-2A9E-436D-BF3B-8C33E0774975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AB32-56EC-4B31-A00B-A8D15A3D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95F7B-2A9E-436D-BF3B-8C33E0774975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BAB32-56EC-4B31-A00B-A8D15A3D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95F7B-2A9E-436D-BF3B-8C33E0774975}" type="datetimeFigureOut">
              <a:rPr lang="ru-RU" smtClean="0"/>
              <a:pPr/>
              <a:t>29.11.2013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BAB32-56EC-4B31-A00B-A8D15A3D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lib.ru/LITRA/PUSHKIN/saltan.txt" TargetMode="External"/><Relationship Id="rId2" Type="http://schemas.openxmlformats.org/officeDocument/2006/relationships/hyperlink" Target="http://images.yandex.ru/?uinfo=ww-1263-wh-908-fw-0-fh-598-pd-1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kaz-pushkina.ru/rr_1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86;&#1090;&#1082;&#1088;&#1099;&#1090;&#1099;&#1081;%20&#1091;&#1088;&#1086;&#1082;\zaryadka_homyachkov.mp3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gif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eounlocksfundrais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s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17" y="-1"/>
            <a:ext cx="4252631" cy="3213099"/>
          </a:xfrm>
          <a:prstGeom prst="rect">
            <a:avLst/>
          </a:prstGeom>
        </p:spPr>
      </p:pic>
      <p:pic>
        <p:nvPicPr>
          <p:cNvPr id="6" name="Рисунок 5" descr="cs9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1369" y="0"/>
            <a:ext cx="4252631" cy="3213099"/>
          </a:xfrm>
          <a:prstGeom prst="rect">
            <a:avLst/>
          </a:prstGeom>
        </p:spPr>
      </p:pic>
      <p:pic>
        <p:nvPicPr>
          <p:cNvPr id="7" name="Рисунок 6" descr="cs1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8794" y="3429001"/>
            <a:ext cx="4538382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deti.zp.ua/images/big4/sunduchokmiracl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214290"/>
            <a:ext cx="633090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/>
                <a:solidFill>
                  <a:schemeClr val="accent3"/>
                </a:solidFill>
                <a:effectLst/>
              </a:rPr>
              <a:t>Работа в паре</a:t>
            </a:r>
            <a:endParaRPr lang="ru-RU" sz="8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5286388"/>
            <a:ext cx="65224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Решение кроссворда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24578" name="Picture 2" descr="http://pesochnizza.ru/wp-content/uploads/2013/01/smeshar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428736"/>
            <a:ext cx="5500726" cy="3967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veselajashkola.ru/wp-content/uploads/2011/10/images2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571744"/>
            <a:ext cx="6000792" cy="390699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785794"/>
            <a:ext cx="566155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Викторина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0"/>
            <a:ext cx="557216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</a:t>
            </a:r>
            <a:r>
              <a:rPr lang="ru-RU" sz="2800" dirty="0" smtClean="0"/>
              <a:t>.Что хотела сделать первая девица , если станет царицей?</a:t>
            </a:r>
          </a:p>
          <a:p>
            <a:endParaRPr lang="ru-RU" sz="2800" dirty="0" smtClean="0"/>
          </a:p>
          <a:p>
            <a:r>
              <a:rPr lang="ru-RU" sz="2800" dirty="0" smtClean="0"/>
              <a:t>2. Кем сделал царь </a:t>
            </a:r>
            <a:r>
              <a:rPr lang="ru-RU" sz="2800" dirty="0" err="1" smtClean="0"/>
              <a:t>Салтан</a:t>
            </a:r>
            <a:r>
              <a:rPr lang="ru-RU" sz="2800" dirty="0" smtClean="0"/>
              <a:t> младшую сестру? </a:t>
            </a:r>
          </a:p>
          <a:p>
            <a:endParaRPr lang="ru-RU" sz="2800" dirty="0" smtClean="0"/>
          </a:p>
          <a:p>
            <a:r>
              <a:rPr lang="ru-RU" sz="2800" dirty="0" smtClean="0"/>
              <a:t>3. Куда уехал царь </a:t>
            </a:r>
            <a:r>
              <a:rPr lang="ru-RU" sz="2800" dirty="0" err="1" smtClean="0"/>
              <a:t>Салтан</a:t>
            </a:r>
            <a:r>
              <a:rPr lang="ru-RU" sz="2800" dirty="0" smtClean="0"/>
              <a:t>? </a:t>
            </a:r>
          </a:p>
          <a:p>
            <a:endParaRPr lang="ru-RU" sz="2800" dirty="0" smtClean="0"/>
          </a:p>
          <a:p>
            <a:r>
              <a:rPr lang="ru-RU" sz="2800" dirty="0" smtClean="0"/>
              <a:t>4. О чём хотела царица сообщить мужу в своем письме?</a:t>
            </a:r>
          </a:p>
          <a:p>
            <a:endParaRPr lang="ru-RU" sz="2800" dirty="0" smtClean="0"/>
          </a:p>
          <a:p>
            <a:r>
              <a:rPr lang="ru-RU" sz="2800" dirty="0" smtClean="0"/>
              <a:t>5. Каким посланием было заменено её письмо?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928670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Устроить пир на весь крещённый мир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2143116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Царицей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3000372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На войну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4286256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Что она родила богатыря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5572140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Что царица родила </a:t>
            </a:r>
            <a:r>
              <a:rPr lang="ru-RU" sz="2400" dirty="0" err="1" smtClean="0">
                <a:solidFill>
                  <a:srgbClr val="C00000"/>
                </a:solidFill>
              </a:rPr>
              <a:t>неведому</a:t>
            </a:r>
            <a:r>
              <a:rPr lang="ru-RU" sz="2400" dirty="0" smtClean="0">
                <a:solidFill>
                  <a:srgbClr val="C00000"/>
                </a:solidFill>
              </a:rPr>
              <a:t> зверюшку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357166"/>
            <a:ext cx="607223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6. Какой ответ отправил царь </a:t>
            </a:r>
            <a:r>
              <a:rPr lang="ru-RU" sz="2800" dirty="0" err="1" smtClean="0"/>
              <a:t>Салтан</a:t>
            </a:r>
            <a:r>
              <a:rPr lang="ru-RU" sz="2800" dirty="0" smtClean="0"/>
              <a:t>? </a:t>
            </a:r>
          </a:p>
          <a:p>
            <a:endParaRPr lang="ru-RU" sz="2800" dirty="0" smtClean="0"/>
          </a:p>
          <a:p>
            <a:r>
              <a:rPr lang="ru-RU" sz="2800" dirty="0" smtClean="0"/>
              <a:t>7. Что произошло с царским посланием? </a:t>
            </a:r>
          </a:p>
          <a:p>
            <a:endParaRPr lang="ru-RU" sz="2800" dirty="0" smtClean="0"/>
          </a:p>
          <a:p>
            <a:r>
              <a:rPr lang="ru-RU" sz="2800" dirty="0" smtClean="0"/>
              <a:t>8. Куда волна вынесла царицу и сына? </a:t>
            </a:r>
          </a:p>
          <a:p>
            <a:endParaRPr lang="ru-RU" sz="2800" dirty="0" smtClean="0"/>
          </a:p>
          <a:p>
            <a:r>
              <a:rPr lang="ru-RU" sz="2800" dirty="0" smtClean="0"/>
              <a:t>9. Кого увидел юноша на острове? </a:t>
            </a:r>
          </a:p>
          <a:p>
            <a:endParaRPr lang="ru-RU" sz="2800" dirty="0" smtClean="0"/>
          </a:p>
          <a:p>
            <a:r>
              <a:rPr lang="ru-RU" sz="2800" dirty="0" smtClean="0"/>
              <a:t>10. Что сказала царевичу лебедь? </a:t>
            </a:r>
          </a:p>
          <a:p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857232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Ждать его возвращенья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2071678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Оно было заменено на другое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3000372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На необитаемый остров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3786190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Лебедь и коршуна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4643446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Ты убил чародея и спас девицу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images1.wikia.nocookie.net/__cb20120713101758/drakensang/ru/images/f/fa/215173_213949991985076_5601534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285968"/>
            <a:ext cx="4572032" cy="45720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14546" y="0"/>
            <a:ext cx="4427815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Сундучок с </a:t>
            </a:r>
          </a:p>
          <a:p>
            <a:pPr algn="ctr"/>
            <a:r>
              <a:rPr lang="ru-RU" sz="6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сюрпризом</a:t>
            </a:r>
            <a:endParaRPr lang="ru-RU" sz="6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mages.myshared.ru/267875/slide_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Использованные интернет </a:t>
            </a:r>
            <a:br>
              <a:rPr lang="ru-RU" dirty="0" smtClean="0"/>
            </a:br>
            <a:r>
              <a:rPr lang="ru-RU" dirty="0" smtClean="0"/>
              <a:t>ресурсы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1714488"/>
            <a:ext cx="84296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2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http://images.yandex.ru/?uinfo=ww-1263-wh-908-fw-0-fh-598-pd-1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2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http://lib.ru/LITRA/PUSHKIN/saltan.txt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2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http://skaz-pushkina.ru/rr_1.html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736"/>
            <a:ext cx="70723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1. Учитесь понимать и принимать точку зрения собеседника.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2. Научитесь слушать и слышать собеседника.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3.Предлагайте помощь,  когда видите, что можете это сделать.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4.Будь внимателен везде, где нужно проявить внимательность.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5.Будь добросовестным по отношению к товарищам.</a:t>
            </a:r>
          </a:p>
          <a:p>
            <a:r>
              <a:rPr lang="ru-RU" sz="2000" dirty="0">
                <a:solidFill>
                  <a:schemeClr val="bg1"/>
                </a:solidFill>
              </a:rPr>
              <a:t>6.Говорите коротко и ясно, чтобы все могли высказаться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0"/>
            <a:ext cx="86134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>
                <a:solidFill>
                  <a:srgbClr val="FF0000"/>
                </a:solidFill>
              </a:rPr>
              <a:t> </a:t>
            </a:r>
            <a:r>
              <a:rPr lang="ru-RU" sz="5400" b="1" dirty="0">
                <a:solidFill>
                  <a:srgbClr val="FF0000"/>
                </a:solidFill>
              </a:rPr>
              <a:t>Правила работы в команде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 descr="Smesharik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3357562"/>
            <a:ext cx="5214974" cy="3226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ovies_2_skazka_o_mertvoy_carevne_i_semi_bogatirua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4100229" cy="4143380"/>
          </a:xfrm>
          <a:prstGeom prst="rect">
            <a:avLst/>
          </a:prstGeom>
        </p:spPr>
      </p:pic>
      <p:pic>
        <p:nvPicPr>
          <p:cNvPr id="5" name="Рисунок 4" descr="skazka-o-ryibake-i-zolotoy-ryibk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850" y="3667125"/>
            <a:ext cx="5010150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tapple_411181_zp_tapple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6151298" cy="3267877"/>
          </a:xfrm>
        </p:spPr>
      </p:pic>
      <p:pic>
        <p:nvPicPr>
          <p:cNvPr id="5" name="Рисунок 4" descr="pb4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02" y="3429000"/>
            <a:ext cx="4921256" cy="323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c1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1172" y="0"/>
            <a:ext cx="5752828" cy="3214686"/>
          </a:xfrm>
          <a:prstGeom prst="rect">
            <a:avLst/>
          </a:prstGeom>
        </p:spPr>
      </p:pic>
      <p:pic>
        <p:nvPicPr>
          <p:cNvPr id="5" name="Рисунок 4" descr="logo_skazka_o_care_saltan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21843"/>
            <a:ext cx="5929322" cy="35361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08-004-Razvetvljajuschijsja-algorit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174640" cy="5500702"/>
          </a:xfrm>
          <a:prstGeom prst="rect">
            <a:avLst/>
          </a:prstGeom>
        </p:spPr>
      </p:pic>
      <p:pic>
        <p:nvPicPr>
          <p:cNvPr id="5" name="Рисунок 4" descr="01labecfs122010645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3161106"/>
            <a:ext cx="4929190" cy="3696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0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s19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8560" y="3914779"/>
            <a:ext cx="3895440" cy="2943221"/>
          </a:xfrm>
          <a:prstGeom prst="rect">
            <a:avLst/>
          </a:prstGeom>
        </p:spPr>
      </p:pic>
      <p:pic>
        <p:nvPicPr>
          <p:cNvPr id="5" name="Рисунок 4" descr="f_4d5f837372e8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9066"/>
            <a:ext cx="3771920" cy="2928934"/>
          </a:xfrm>
          <a:prstGeom prst="rect">
            <a:avLst/>
          </a:prstGeom>
        </p:spPr>
      </p:pic>
      <p:pic>
        <p:nvPicPr>
          <p:cNvPr id="6" name="Рисунок 5" descr="cs12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3042" y="214290"/>
            <a:ext cx="4916584" cy="3714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7172" name="Picture 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9213" y="0"/>
            <a:ext cx="9193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2" descr="C:\Users\Юлия\Desktop\Анимашки\h101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3398838"/>
            <a:ext cx="11874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 descr="C:\Users\Юлия\Desktop\Анимашки\h101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31913" y="3252788"/>
            <a:ext cx="2376487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2" descr="C:\Users\Юлия\Desktop\Анимашки\h101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65625" y="3573463"/>
            <a:ext cx="2832100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2" descr="C:\Users\Юлия\Desktop\Анимашки\h101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04025" y="2781300"/>
            <a:ext cx="1944688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2" descr="C:\Users\Юлия\Desktop\Анимашки\h101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87800" y="4076700"/>
            <a:ext cx="8143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zaryadka_homyachkov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14755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9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214</Words>
  <Application>Microsoft Office PowerPoint</Application>
  <PresentationFormat>Экран (4:3)</PresentationFormat>
  <Paragraphs>45</Paragraphs>
  <Slides>18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Использованные интернет  ресурсы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14</cp:revision>
  <dcterms:created xsi:type="dcterms:W3CDTF">2013-11-18T18:09:19Z</dcterms:created>
  <dcterms:modified xsi:type="dcterms:W3CDTF">2013-11-29T18:28:52Z</dcterms:modified>
</cp:coreProperties>
</file>