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1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20562923792749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8596" y="5457830"/>
            <a:ext cx="1815404" cy="1400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1315370776_6dc50c17-2a97-44b8-ac09-f556b21c15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6482997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286644" y="428604"/>
            <a:ext cx="16430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Николай Носов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onstantia" pitchFamily="18" charset="0"/>
              </a:rPr>
              <a:t>Пончик</a:t>
            </a:r>
            <a:endParaRPr lang="ru-RU" dirty="0">
              <a:solidFill>
                <a:srgbClr val="7030A0"/>
              </a:solidFill>
              <a:latin typeface="Constantia" pitchFamily="18" charset="0"/>
            </a:endParaRPr>
          </a:p>
        </p:txBody>
      </p:sp>
      <p:pic>
        <p:nvPicPr>
          <p:cNvPr id="3" name="Рисунок 2" descr="0_72b7f_fbf0ef08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285860"/>
            <a:ext cx="3643338" cy="528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2056292379274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128" y="5786454"/>
            <a:ext cx="129887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itchFamily="18" charset="0"/>
              </a:rPr>
              <a:t>Авоська и Небоська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3" name="Рисунок 2" descr="Копия (3) 1311048315_33glav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500174"/>
            <a:ext cx="4706552" cy="428096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32056292379274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128" y="5786454"/>
            <a:ext cx="129887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Ворчун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3" name="Рисунок 2" descr="vorch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142984"/>
            <a:ext cx="3392114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2056292379274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128" y="5786454"/>
            <a:ext cx="129887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nstantia" pitchFamily="18" charset="0"/>
              </a:rPr>
              <a:t>Молчун</a:t>
            </a:r>
            <a:endParaRPr lang="ru-RU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3" name="Рисунок 2" descr="Копия (2) 1311048315_33glav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857364"/>
            <a:ext cx="3873981" cy="480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2056292379274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128" y="5786454"/>
            <a:ext cx="129887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Торопыжка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3" name="Рисунок 2" descr="Копия 1311048315_33glav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696616"/>
            <a:ext cx="3556532" cy="4161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2056292379274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128" y="5786454"/>
            <a:ext cx="129887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Constantia" pitchFamily="18" charset="0"/>
              </a:rPr>
              <a:t>Растеряйка</a:t>
            </a:r>
            <a:endParaRPr lang="ru-RU" dirty="0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3" name="Рисунок 2" descr="Копия 1311048315_33glav1 - копия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571612"/>
            <a:ext cx="3643338" cy="454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2056292379274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128" y="5786454"/>
            <a:ext cx="129887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046 0.0502 C -0.47883 -0.03215 -0.41702 -0.1145 -0.37119 -0.09762 C -0.32535 -0.08073 -0.32188 0.1381 -0.26528 0.15175 C -0.20869 0.16539 -0.07587 0.00948 -0.0316 -0.01573 C 0.01267 -0.04094 0.00624 -0.02059 -6.94444E-6 -3.41892E-6 " pathEditMode="relative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Сиропчик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3" name="Рисунок 2" descr="Копия 1311048315_33glav1 - копия (3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244712"/>
            <a:ext cx="3560909" cy="518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2056292379274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128" y="5786454"/>
            <a:ext cx="129887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Медуница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3" name="Рисунок 2" descr="0_72b73_f11551d3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214422"/>
            <a:ext cx="3143272" cy="541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2056292379274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128" y="5786454"/>
            <a:ext cx="129887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00FF"/>
                </a:solidFill>
                <a:latin typeface="Constantia" pitchFamily="18" charset="0"/>
              </a:rPr>
              <a:t>Синеглазка</a:t>
            </a:r>
            <a:endParaRPr lang="ru-RU" dirty="0"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3" name="Рисунок 2" descr="articles_316_50530f536ca4114318644e1e16abe8590ac14871bb4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857364"/>
            <a:ext cx="3500462" cy="437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2056292379274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128" y="5786454"/>
            <a:ext cx="129887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Ромашка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3" name="Рисунок 2" descr="69614780_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428736"/>
            <a:ext cx="3000396" cy="5282814"/>
          </a:xfrm>
          <a:prstGeom prst="rect">
            <a:avLst/>
          </a:prstGeom>
        </p:spPr>
      </p:pic>
      <p:pic>
        <p:nvPicPr>
          <p:cNvPr id="4" name="Рисунок 3" descr="32056292379274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128" y="5786454"/>
            <a:ext cx="129887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85728"/>
            <a:ext cx="7786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Николай Носов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Незнайка и его друзья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10858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x_d2fa02b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928802"/>
            <a:ext cx="37719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40.444_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214686"/>
            <a:ext cx="4595515" cy="316389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00FF"/>
                </a:solidFill>
                <a:latin typeface="Constantia" pitchFamily="18" charset="0"/>
              </a:rPr>
              <a:t>Незнайка</a:t>
            </a:r>
            <a:endParaRPr lang="ru-RU" dirty="0"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3" name="Рисунок 2" descr="147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134" y="1357297"/>
            <a:ext cx="4300568" cy="537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2056292379274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128" y="5786454"/>
            <a:ext cx="129887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640.444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" y="622300"/>
            <a:ext cx="8153400" cy="561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2056292379274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128" y="5786454"/>
            <a:ext cx="129887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1048315_33glav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5965" y="0"/>
            <a:ext cx="467803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35" y="214290"/>
            <a:ext cx="350046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</a:t>
            </a: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В </a:t>
            </a: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Цветочном городе живут крошечные человечки: мальчики-малыши и девочки-малышки. Взбалмошный Незнайка то и дело нарушает спокойствие в маленьком городке, каждый день обижая его жителей. 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  Как-то </a:t>
            </a: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раз в голову другому малышу Знайке приходит в голову идея построить воздушный шар и полететь навстречу приключениям, что он и делает, на удивление всем малышам. </a:t>
            </a: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  Вместе </a:t>
            </a: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с ним в дорогу отправляются: Незнайка, Торопыжка, Пончик, Сиропчик, Пилюлькин и другие. Путешествие друзей неожиданно прерывается, шар падает на Зелёный город. Там малыши знакомятся с Синеглазкой и Снежинкой, Медуницей и остальными малышками. Чтобы вернуться домой, им придется очень постараться, а каждое их знакомство и приключение сделает их лучше. </a:t>
            </a:r>
            <a:endParaRPr lang="ru-RU" sz="16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4143404" cy="114298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Знайка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" name="Рисунок 3" descr="0_72b72_d30e69f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142984"/>
            <a:ext cx="3929090" cy="5581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2056292379274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128" y="5786454"/>
            <a:ext cx="129887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onstantia" pitchFamily="18" charset="0"/>
              </a:rPr>
              <a:t>Тюбик</a:t>
            </a:r>
            <a:endParaRPr lang="ru-RU" dirty="0">
              <a:solidFill>
                <a:srgbClr val="7030A0"/>
              </a:solidFill>
              <a:latin typeface="Constantia" pitchFamily="18" charset="0"/>
            </a:endParaRPr>
          </a:p>
        </p:txBody>
      </p:sp>
      <p:pic>
        <p:nvPicPr>
          <p:cNvPr id="3" name="Рисунок 2" descr="69724671_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785794"/>
            <a:ext cx="5214974" cy="6116222"/>
          </a:xfrm>
          <a:prstGeom prst="rect">
            <a:avLst/>
          </a:prstGeom>
        </p:spPr>
      </p:pic>
      <p:pic>
        <p:nvPicPr>
          <p:cNvPr id="4" name="Рисунок 3" descr="32056292379274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128" y="5786454"/>
            <a:ext cx="129887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Constantia" pitchFamily="18" charset="0"/>
              </a:rPr>
              <a:t>Пулька с Булькой</a:t>
            </a:r>
            <a:endParaRPr lang="ru-RU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3" name="Рисунок 2" descr="1311048315_33glav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500174"/>
            <a:ext cx="4323009" cy="451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2056292379274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128" y="5786454"/>
            <a:ext cx="129887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Пилюлькин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3" name="Рисунок 2" descr="0_72b7e_b5aab3bf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151128"/>
            <a:ext cx="3429024" cy="558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2056292379274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128" y="5786454"/>
            <a:ext cx="129887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Винтик и Шпунтик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" name="Рисунок 2" descr="69724550_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428736"/>
            <a:ext cx="3500462" cy="5296155"/>
          </a:xfrm>
          <a:prstGeom prst="rect">
            <a:avLst/>
          </a:prstGeom>
        </p:spPr>
      </p:pic>
      <p:pic>
        <p:nvPicPr>
          <p:cNvPr id="4" name="Рисунок 3" descr="32056292379274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128" y="5786454"/>
            <a:ext cx="129887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onstantia" pitchFamily="18" charset="0"/>
              </a:rPr>
              <a:t>Гусля</a:t>
            </a:r>
            <a:endParaRPr lang="ru-RU" dirty="0">
              <a:solidFill>
                <a:srgbClr val="7030A0"/>
              </a:solidFill>
              <a:latin typeface="Constantia" pitchFamily="18" charset="0"/>
            </a:endParaRPr>
          </a:p>
        </p:txBody>
      </p:sp>
      <p:pic>
        <p:nvPicPr>
          <p:cNvPr id="4" name="Рисунок 3" descr="0_72b6e_9f11fda9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9645" y="1142984"/>
            <a:ext cx="5214688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357694"/>
            <a:ext cx="3076575" cy="2200275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153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Знайка</vt:lpstr>
      <vt:lpstr>Тюбик</vt:lpstr>
      <vt:lpstr>Пулька с Булькой</vt:lpstr>
      <vt:lpstr>Пилюлькин</vt:lpstr>
      <vt:lpstr>Винтик и Шпунтик</vt:lpstr>
      <vt:lpstr>Гусля</vt:lpstr>
      <vt:lpstr>Пончик</vt:lpstr>
      <vt:lpstr>Авоська и Небоська</vt:lpstr>
      <vt:lpstr>Ворчун</vt:lpstr>
      <vt:lpstr>Молчун</vt:lpstr>
      <vt:lpstr>Торопыжка</vt:lpstr>
      <vt:lpstr>Растеряйка</vt:lpstr>
      <vt:lpstr>Сиропчик</vt:lpstr>
      <vt:lpstr>Медуница</vt:lpstr>
      <vt:lpstr>Синеглазка</vt:lpstr>
      <vt:lpstr>Ромашка</vt:lpstr>
      <vt:lpstr>Незнайка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</dc:creator>
  <cp:lastModifiedBy>Валерия</cp:lastModifiedBy>
  <cp:revision>49</cp:revision>
  <dcterms:created xsi:type="dcterms:W3CDTF">2013-11-20T19:35:40Z</dcterms:created>
  <dcterms:modified xsi:type="dcterms:W3CDTF">2013-11-20T22:35:35Z</dcterms:modified>
</cp:coreProperties>
</file>