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58" r:id="rId5"/>
    <p:sldId id="257" r:id="rId6"/>
    <p:sldId id="273" r:id="rId7"/>
    <p:sldId id="260" r:id="rId8"/>
    <p:sldId id="269" r:id="rId9"/>
    <p:sldId id="270" r:id="rId10"/>
    <p:sldId id="261" r:id="rId11"/>
    <p:sldId id="262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36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275285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865430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923508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219176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92242031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873251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219021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705144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9913707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81588653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10025025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pic>
        <p:nvPicPr>
          <p:cNvPr id="1031" name="Picture 7" descr="embl_shk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613" y="0"/>
            <a:ext cx="179387" cy="16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6570663"/>
            <a:ext cx="91440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900">
                <a:solidFill>
                  <a:schemeClr val="bg1"/>
                </a:solidFill>
                <a:latin typeface="Times New Roman" pitchFamily="18" charset="0"/>
              </a:rPr>
              <a:t>Лазарева Лидия Андреевна,</a:t>
            </a:r>
            <a:r>
              <a:rPr lang="en-US" sz="90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900">
                <a:solidFill>
                  <a:schemeClr val="bg1"/>
                </a:solidFill>
                <a:latin typeface="Times New Roman" pitchFamily="18" charset="0"/>
              </a:rPr>
              <a:t> учитель начальных классов, </a:t>
            </a:r>
            <a:r>
              <a:rPr lang="en-US" sz="90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900">
                <a:solidFill>
                  <a:schemeClr val="bg1"/>
                </a:solidFill>
                <a:latin typeface="Times New Roman" pitchFamily="18" charset="0"/>
              </a:rPr>
              <a:t>Рижская основная школа «ПАРДАУГАВА», </a:t>
            </a:r>
            <a:r>
              <a:rPr lang="en-US" sz="90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900">
                <a:solidFill>
                  <a:schemeClr val="bg1"/>
                </a:solidFill>
                <a:latin typeface="Times New Roman" pitchFamily="18" charset="0"/>
              </a:rPr>
              <a:t>Рига, </a:t>
            </a:r>
            <a:r>
              <a:rPr lang="en-US" sz="90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900">
                <a:solidFill>
                  <a:schemeClr val="bg1"/>
                </a:solidFill>
                <a:latin typeface="Times New Roman" pitchFamily="18" charset="0"/>
              </a:rPr>
              <a:t>2009</a:t>
            </a:r>
          </a:p>
          <a:p>
            <a:pPr algn="ctr"/>
            <a:endParaRPr lang="ru-RU" sz="100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volk.gif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6.xml"/><Relationship Id="rId7" Type="http://schemas.openxmlformats.org/officeDocument/2006/relationships/slide" Target="slide5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3.jpe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 descr="From_Sea_to_Shining_Sea"/>
          <p:cNvSpPr>
            <a:spLocks noChangeArrowheads="1" noChangeShapeType="1" noTextEdit="1"/>
          </p:cNvSpPr>
          <p:nvPr/>
        </p:nvSpPr>
        <p:spPr bwMode="auto">
          <a:xfrm>
            <a:off x="4500563" y="5373688"/>
            <a:ext cx="4032250" cy="622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ВОЛКИ</a:t>
            </a:r>
          </a:p>
        </p:txBody>
      </p:sp>
      <p:pic>
        <p:nvPicPr>
          <p:cNvPr id="2061" name="Picture 13" descr="it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49275"/>
            <a:ext cx="3733800" cy="568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2" name="WordArt 14" descr="From_Sea_to_Shining_Sea"/>
          <p:cNvSpPr>
            <a:spLocks noChangeArrowheads="1" noChangeShapeType="1" noTextEdit="1"/>
          </p:cNvSpPr>
          <p:nvPr/>
        </p:nvSpPr>
        <p:spPr bwMode="auto">
          <a:xfrm>
            <a:off x="4500563" y="836613"/>
            <a:ext cx="403225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ДИКИЕ </a:t>
            </a:r>
          </a:p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ЖИВОТНЫЕ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WordArt 4" descr="From_Sea_to_Shining_Sea"/>
          <p:cNvSpPr>
            <a:spLocks noChangeArrowheads="1" noChangeShapeType="1" noTextEdit="1"/>
          </p:cNvSpPr>
          <p:nvPr/>
        </p:nvSpPr>
        <p:spPr bwMode="auto">
          <a:xfrm>
            <a:off x="1692275" y="836613"/>
            <a:ext cx="5616575" cy="379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ВОЛК В СКАЗКАХ</a:t>
            </a:r>
          </a:p>
        </p:txBody>
      </p:sp>
      <p:pic>
        <p:nvPicPr>
          <p:cNvPr id="7178" name="Picture 10" descr="i-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492375"/>
            <a:ext cx="2879725" cy="2289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photo_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557338"/>
            <a:ext cx="2343150" cy="3222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Picture 13" descr="734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492375"/>
            <a:ext cx="2335212" cy="2293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3924300" y="4221163"/>
            <a:ext cx="792163" cy="14446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83" name="AutoShape 15">
            <a:hlinkClick r:id="rId6" tooltip="Волк"/>
          </p:cNvPr>
          <p:cNvSpPr>
            <a:spLocks noChangeArrowheads="1"/>
          </p:cNvSpPr>
          <p:nvPr/>
        </p:nvSpPr>
        <p:spPr bwMode="auto">
          <a:xfrm>
            <a:off x="755650" y="5013325"/>
            <a:ext cx="2016125" cy="863600"/>
          </a:xfrm>
          <a:prstGeom prst="roundRect">
            <a:avLst>
              <a:gd name="adj" fmla="val 16667"/>
            </a:avLst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>
                <a:latin typeface="Times New Roman" pitchFamily="18" charset="0"/>
              </a:rPr>
              <a:t>Волк и </a:t>
            </a:r>
          </a:p>
          <a:p>
            <a:pPr algn="ctr"/>
            <a:r>
              <a:rPr lang="ru-RU" sz="2400">
                <a:latin typeface="Times New Roman" pitchFamily="18" charset="0"/>
              </a:rPr>
              <a:t>семеро козлят</a:t>
            </a:r>
          </a:p>
        </p:txBody>
      </p:sp>
      <p:sp>
        <p:nvSpPr>
          <p:cNvPr id="7184" name="AutoShape 16">
            <a:hlinkClick r:id="rId6" tooltip="Волк"/>
          </p:cNvPr>
          <p:cNvSpPr>
            <a:spLocks noChangeArrowheads="1"/>
          </p:cNvSpPr>
          <p:nvPr/>
        </p:nvSpPr>
        <p:spPr bwMode="auto">
          <a:xfrm>
            <a:off x="3132138" y="5013325"/>
            <a:ext cx="2303462" cy="863600"/>
          </a:xfrm>
          <a:prstGeom prst="roundRect">
            <a:avLst>
              <a:gd name="adj" fmla="val 16667"/>
            </a:avLst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>
                <a:latin typeface="Times New Roman" pitchFamily="18" charset="0"/>
              </a:rPr>
              <a:t>Иван царевич </a:t>
            </a:r>
          </a:p>
          <a:p>
            <a:pPr algn="ctr"/>
            <a:r>
              <a:rPr lang="ru-RU" sz="2400">
                <a:latin typeface="Times New Roman" pitchFamily="18" charset="0"/>
              </a:rPr>
              <a:t>и серый волк</a:t>
            </a:r>
          </a:p>
        </p:txBody>
      </p:sp>
      <p:sp>
        <p:nvSpPr>
          <p:cNvPr id="7185" name="AutoShape 17">
            <a:hlinkClick r:id="rId6" tooltip="Волк"/>
          </p:cNvPr>
          <p:cNvSpPr>
            <a:spLocks noChangeArrowheads="1"/>
          </p:cNvSpPr>
          <p:nvPr/>
        </p:nvSpPr>
        <p:spPr bwMode="auto">
          <a:xfrm>
            <a:off x="6227763" y="5013325"/>
            <a:ext cx="1800225" cy="863600"/>
          </a:xfrm>
          <a:prstGeom prst="roundRect">
            <a:avLst>
              <a:gd name="adj" fmla="val 16667"/>
            </a:avLst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>
                <a:latin typeface="Times New Roman" pitchFamily="18" charset="0"/>
              </a:rPr>
              <a:t>Волк и лиса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8"/>
                  </p:tgtEl>
                </p:cond>
              </p:nextCondLst>
            </p:seq>
          </p:childTnLst>
        </p:cTn>
      </p:par>
    </p:tnLst>
    <p:bldLst>
      <p:bldP spid="7183" grpId="0" animBg="1"/>
      <p:bldP spid="7184" grpId="0" animBg="1"/>
      <p:bldP spid="718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547813" y="692150"/>
            <a:ext cx="40417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</a:rPr>
              <a:t>На овчарку он похож:</a:t>
            </a:r>
            <a:br>
              <a:rPr lang="ru-RU" sz="2400">
                <a:latin typeface="Times New Roman" pitchFamily="18" charset="0"/>
              </a:rPr>
            </a:br>
            <a:r>
              <a:rPr lang="ru-RU" sz="2400">
                <a:latin typeface="Times New Roman" pitchFamily="18" charset="0"/>
              </a:rPr>
              <a:t>Что ни зуб — то острый нож!</a:t>
            </a:r>
            <a:br>
              <a:rPr lang="ru-RU" sz="2400">
                <a:latin typeface="Times New Roman" pitchFamily="18" charset="0"/>
              </a:rPr>
            </a:br>
            <a:r>
              <a:rPr lang="ru-RU" sz="2400">
                <a:latin typeface="Times New Roman" pitchFamily="18" charset="0"/>
              </a:rPr>
              <a:t>Он бежит, оскалив пасть,</a:t>
            </a:r>
            <a:br>
              <a:rPr lang="ru-RU" sz="2400">
                <a:latin typeface="Times New Roman" pitchFamily="18" charset="0"/>
              </a:rPr>
            </a:br>
            <a:r>
              <a:rPr lang="ru-RU" sz="2400">
                <a:latin typeface="Times New Roman" pitchFamily="18" charset="0"/>
              </a:rPr>
              <a:t>На овцу готов напасть. 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5219700" y="5229225"/>
            <a:ext cx="32956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</a:rPr>
              <a:t>Кто зимой холодной</a:t>
            </a:r>
            <a:br>
              <a:rPr lang="ru-RU" sz="2400">
                <a:latin typeface="Times New Roman" pitchFamily="18" charset="0"/>
              </a:rPr>
            </a:br>
            <a:r>
              <a:rPr lang="ru-RU" sz="2400">
                <a:latin typeface="Times New Roman" pitchFamily="18" charset="0"/>
              </a:rPr>
              <a:t>Ходит злой, голодный?</a:t>
            </a:r>
            <a:r>
              <a:rPr lang="ru-RU"/>
              <a:t> </a:t>
            </a:r>
          </a:p>
        </p:txBody>
      </p:sp>
      <p:pic>
        <p:nvPicPr>
          <p:cNvPr id="8200" name="Picture 8" descr="volk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349500"/>
            <a:ext cx="1852612" cy="259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d81464ee3b4aa40cfbefd3d8a82afbf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213100"/>
            <a:ext cx="2293938" cy="204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stop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975" y="6497638"/>
            <a:ext cx="327025" cy="36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3" name="WordArt 11"/>
          <p:cNvSpPr>
            <a:spLocks noChangeArrowheads="1" noChangeShapeType="1" noTextEdit="1"/>
          </p:cNvSpPr>
          <p:nvPr/>
        </p:nvSpPr>
        <p:spPr bwMode="auto">
          <a:xfrm rot="5400000">
            <a:off x="-1178719" y="3131344"/>
            <a:ext cx="4392613" cy="5238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b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ЗАГАДКИ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539750" y="549275"/>
            <a:ext cx="8064500" cy="58324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>
                <a:latin typeface="Times New Roman" pitchFamily="18" charset="0"/>
              </a:rPr>
              <a:t>Волки живут и в лесах, и в жарких пустынях, </a:t>
            </a:r>
          </a:p>
          <a:p>
            <a:pPr algn="ctr"/>
            <a:r>
              <a:rPr lang="ru-RU" sz="2400">
                <a:latin typeface="Times New Roman" pitchFamily="18" charset="0"/>
              </a:rPr>
              <a:t>и в холодной тундре. Зимой волки собираются в стаи. </a:t>
            </a:r>
          </a:p>
          <a:p>
            <a:pPr algn="ctr"/>
            <a:r>
              <a:rPr lang="ru-RU" sz="2400">
                <a:latin typeface="Times New Roman" pitchFamily="18" charset="0"/>
              </a:rPr>
              <a:t>Вожак в стае – самый сильный и опытный волк. </a:t>
            </a:r>
          </a:p>
          <a:p>
            <a:pPr algn="ctr"/>
            <a:r>
              <a:rPr lang="ru-RU" sz="2400">
                <a:latin typeface="Times New Roman" pitchFamily="18" charset="0"/>
              </a:rPr>
              <a:t>Он выводит стаю на охоту. Летом волк ест землянику, </a:t>
            </a:r>
          </a:p>
          <a:p>
            <a:pPr algn="ctr"/>
            <a:r>
              <a:rPr lang="ru-RU" sz="2400">
                <a:latin typeface="Times New Roman" pitchFamily="18" charset="0"/>
              </a:rPr>
              <a:t>голубику, а почует тетёрку на гнезде, подползёт</a:t>
            </a:r>
          </a:p>
          <a:p>
            <a:pPr algn="ctr"/>
            <a:r>
              <a:rPr lang="ru-RU" sz="2400">
                <a:latin typeface="Times New Roman" pitchFamily="18" charset="0"/>
              </a:rPr>
              <a:t>к ней тихонько и схватит. Зимой голодный волк</a:t>
            </a:r>
          </a:p>
          <a:p>
            <a:pPr algn="ctr"/>
            <a:r>
              <a:rPr lang="ru-RU" sz="2400">
                <a:latin typeface="Times New Roman" pitchFamily="18" charset="0"/>
              </a:rPr>
              <a:t>Подходит к деревне, подкрадывается к хлеву и хватает,</a:t>
            </a:r>
          </a:p>
          <a:p>
            <a:pPr algn="ctr"/>
            <a:r>
              <a:rPr lang="ru-RU" sz="2400">
                <a:latin typeface="Times New Roman" pitchFamily="18" charset="0"/>
              </a:rPr>
              <a:t>что удастся – овцу, поросёнка или дворовую собаку.</a:t>
            </a:r>
          </a:p>
          <a:p>
            <a:pPr algn="ctr"/>
            <a:r>
              <a:rPr lang="ru-RU" sz="2400">
                <a:latin typeface="Times New Roman" pitchFamily="18" charset="0"/>
              </a:rPr>
              <a:t>Волк силён, он перекидывает овцу через спину</a:t>
            </a:r>
          </a:p>
          <a:p>
            <a:pPr algn="ctr"/>
            <a:r>
              <a:rPr lang="ru-RU" sz="2400">
                <a:latin typeface="Times New Roman" pitchFamily="18" charset="0"/>
              </a:rPr>
              <a:t>и убегает с ней в лес. Волки умны. Летом, когда</a:t>
            </a:r>
          </a:p>
          <a:p>
            <a:pPr algn="ctr"/>
            <a:r>
              <a:rPr lang="ru-RU" sz="2400">
                <a:latin typeface="Times New Roman" pitchFamily="18" charset="0"/>
              </a:rPr>
              <a:t>у волчицы рождаются волчата, волки не охотятся близко</a:t>
            </a:r>
          </a:p>
          <a:p>
            <a:pPr algn="ctr"/>
            <a:r>
              <a:rPr lang="ru-RU" sz="2400">
                <a:latin typeface="Times New Roman" pitchFamily="18" charset="0"/>
              </a:rPr>
              <a:t>от логова, чтобы люди не нашли волчат. Волчица приносит </a:t>
            </a:r>
          </a:p>
          <a:p>
            <a:pPr algn="ctr"/>
            <a:r>
              <a:rPr lang="ru-RU" sz="2400">
                <a:latin typeface="Times New Roman" pitchFamily="18" charset="0"/>
              </a:rPr>
              <a:t>им рябчиков, живых мышей, выпускает их</a:t>
            </a:r>
          </a:p>
          <a:p>
            <a:pPr algn="ctr"/>
            <a:r>
              <a:rPr lang="ru-RU" sz="2400">
                <a:latin typeface="Times New Roman" pitchFamily="18" charset="0"/>
              </a:rPr>
              <a:t>перед волчатами.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611188" y="333375"/>
            <a:ext cx="8064500" cy="352901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>
                <a:latin typeface="Times New Roman" pitchFamily="18" charset="0"/>
              </a:rPr>
              <a:t>Волчата бросаются, играются с еле живым рябчиком,</a:t>
            </a:r>
          </a:p>
          <a:p>
            <a:pPr algn="ctr"/>
            <a:r>
              <a:rPr lang="ru-RU" sz="2400">
                <a:latin typeface="Times New Roman" pitchFamily="18" charset="0"/>
              </a:rPr>
              <a:t>ловят мышей, снова отпускают их на волю, снова</a:t>
            </a:r>
          </a:p>
          <a:p>
            <a:pPr algn="ctr"/>
            <a:r>
              <a:rPr lang="ru-RU" sz="2400">
                <a:latin typeface="Times New Roman" pitchFamily="18" charset="0"/>
              </a:rPr>
              <a:t>ловят. Так волчица приучает волчат охотиться.</a:t>
            </a:r>
          </a:p>
          <a:p>
            <a:pPr algn="ctr"/>
            <a:r>
              <a:rPr lang="ru-RU" sz="2400">
                <a:latin typeface="Times New Roman" pitchFamily="18" charset="0"/>
              </a:rPr>
              <a:t>Как волчата подрастут, волки будут брать их</a:t>
            </a:r>
          </a:p>
          <a:p>
            <a:pPr algn="ctr"/>
            <a:r>
              <a:rPr lang="ru-RU" sz="2400">
                <a:latin typeface="Times New Roman" pitchFamily="18" charset="0"/>
              </a:rPr>
              <a:t>с собой на охоту, пока не станут они настоящими</a:t>
            </a:r>
          </a:p>
          <a:p>
            <a:pPr algn="ctr"/>
            <a:r>
              <a:rPr lang="ru-RU" sz="2400">
                <a:latin typeface="Times New Roman" pitchFamily="18" charset="0"/>
              </a:rPr>
              <a:t>большими волками.</a:t>
            </a:r>
          </a:p>
          <a:p>
            <a:pPr algn="ctr"/>
            <a:r>
              <a:rPr lang="ru-RU" sz="1400">
                <a:latin typeface="Times New Roman" pitchFamily="18" charset="0"/>
              </a:rPr>
              <a:t>                                                                                                                                    </a:t>
            </a:r>
          </a:p>
          <a:p>
            <a:pPr algn="ctr"/>
            <a:r>
              <a:rPr lang="ru-RU" sz="1400">
                <a:latin typeface="Times New Roman" pitchFamily="18" charset="0"/>
              </a:rPr>
              <a:t>                                                                                                                                                  Г. Снегирёв</a:t>
            </a:r>
          </a:p>
        </p:txBody>
      </p:sp>
      <p:pic>
        <p:nvPicPr>
          <p:cNvPr id="18437" name="Picture 5" descr="волчица_с_волчата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141663"/>
            <a:ext cx="4170362" cy="312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1331913" y="2852738"/>
            <a:ext cx="7200900" cy="33845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ru-RU" sz="3200">
                <a:latin typeface="Times New Roman" pitchFamily="18" charset="0"/>
              </a:rPr>
              <a:t>Где живут волки?</a:t>
            </a:r>
          </a:p>
          <a:p>
            <a:pPr algn="r"/>
            <a:endParaRPr lang="ru-RU" sz="3200">
              <a:latin typeface="Times New Roman" pitchFamily="18" charset="0"/>
            </a:endParaRPr>
          </a:p>
          <a:p>
            <a:pPr algn="r"/>
            <a:r>
              <a:rPr lang="ru-RU" sz="3200">
                <a:latin typeface="Times New Roman" pitchFamily="18" charset="0"/>
              </a:rPr>
              <a:t>Кто такой вожак?</a:t>
            </a:r>
          </a:p>
          <a:p>
            <a:pPr algn="r"/>
            <a:endParaRPr lang="ru-RU" sz="3200">
              <a:latin typeface="Times New Roman" pitchFamily="18" charset="0"/>
            </a:endParaRPr>
          </a:p>
          <a:p>
            <a:pPr algn="r"/>
            <a:r>
              <a:rPr lang="ru-RU" sz="3200">
                <a:latin typeface="Times New Roman" pitchFamily="18" charset="0"/>
              </a:rPr>
              <a:t>Чем питается волк летом?</a:t>
            </a:r>
          </a:p>
          <a:p>
            <a:pPr algn="r"/>
            <a:endParaRPr lang="ru-RU" sz="3200">
              <a:latin typeface="Times New Roman" pitchFamily="18" charset="0"/>
            </a:endParaRPr>
          </a:p>
          <a:p>
            <a:pPr algn="r"/>
            <a:r>
              <a:rPr lang="ru-RU" sz="3200">
                <a:latin typeface="Times New Roman" pitchFamily="18" charset="0"/>
              </a:rPr>
              <a:t>Как волчица приучает волчат к охоте?</a:t>
            </a:r>
          </a:p>
        </p:txBody>
      </p:sp>
      <p:pic>
        <p:nvPicPr>
          <p:cNvPr id="4107" name="Picture 11" descr="Canis_lupus_265b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49275"/>
            <a:ext cx="4884737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vv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20713"/>
            <a:ext cx="1943100" cy="268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971550" y="2852738"/>
            <a:ext cx="7200900" cy="33845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>
                <a:latin typeface="Times New Roman" pitchFamily="18" charset="0"/>
              </a:rPr>
              <a:t>Летом волк ходит сытый. Дичи много.</a:t>
            </a:r>
          </a:p>
          <a:p>
            <a:pPr algn="ctr"/>
            <a:r>
              <a:rPr lang="ru-RU" sz="2800">
                <a:latin typeface="Times New Roman" pitchFamily="18" charset="0"/>
              </a:rPr>
              <a:t>Придёт зимнее время, птицы улетят, звери спрячутся. </a:t>
            </a:r>
          </a:p>
          <a:p>
            <a:pPr algn="ctr"/>
            <a:r>
              <a:rPr lang="ru-RU" sz="2800">
                <a:latin typeface="Times New Roman" pitchFamily="18" charset="0"/>
              </a:rPr>
              <a:t>Нечего волку есть. Злые. Голодные ходят волки, ищут</a:t>
            </a:r>
          </a:p>
          <a:p>
            <a:pPr algn="ctr"/>
            <a:r>
              <a:rPr lang="ru-RU" sz="2800">
                <a:latin typeface="Times New Roman" pitchFamily="18" charset="0"/>
              </a:rPr>
              <a:t>добычу. К деревне подойдут … где сторожа нет да и</a:t>
            </a:r>
          </a:p>
          <a:p>
            <a:pPr algn="ctr"/>
            <a:r>
              <a:rPr lang="ru-RU" sz="2800">
                <a:latin typeface="Times New Roman" pitchFamily="18" charset="0"/>
              </a:rPr>
              <a:t> запоры плохи – </a:t>
            </a:r>
            <a:r>
              <a:rPr lang="ru-RU" sz="2800">
                <a:latin typeface="Times New Roman" pitchFamily="18" charset="0"/>
                <a:hlinkClick r:id="rId5" action="ppaction://hlinksldjump"/>
              </a:rPr>
              <a:t>несдобровать</a:t>
            </a:r>
            <a:r>
              <a:rPr lang="ru-RU" sz="2800">
                <a:latin typeface="Times New Roman" pitchFamily="18" charset="0"/>
              </a:rPr>
              <a:t> овце.</a:t>
            </a:r>
          </a:p>
          <a:p>
            <a:pPr algn="ctr"/>
            <a:r>
              <a:rPr lang="ru-RU" sz="1400">
                <a:latin typeface="Times New Roman" pitchFamily="18" charset="0"/>
              </a:rPr>
              <a:t>                             </a:t>
            </a:r>
          </a:p>
          <a:p>
            <a:pPr algn="ctr"/>
            <a:r>
              <a:rPr lang="ru-RU" sz="1400">
                <a:latin typeface="Times New Roman" pitchFamily="18" charset="0"/>
              </a:rPr>
              <a:t>                                                                                                                               Е Чарушин</a:t>
            </a:r>
          </a:p>
          <a:p>
            <a:pPr algn="ctr"/>
            <a:endParaRPr lang="ru-RU" sz="1400">
              <a:latin typeface="Times New Roman" pitchFamily="18" charset="0"/>
            </a:endParaRPr>
          </a:p>
        </p:txBody>
      </p:sp>
      <p:pic>
        <p:nvPicPr>
          <p:cNvPr id="3082" name="Picture 10" descr="vpered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713" y="6618288"/>
            <a:ext cx="395287" cy="23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v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WordArt 4" descr="From_Sea_to_Shining_Sea"/>
          <p:cNvSpPr>
            <a:spLocks noChangeArrowheads="1" noChangeShapeType="1" noTextEdit="1"/>
          </p:cNvSpPr>
          <p:nvPr/>
        </p:nvSpPr>
        <p:spPr bwMode="auto">
          <a:xfrm>
            <a:off x="3492500" y="981075"/>
            <a:ext cx="4691063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НЕСДОБРОВАТЬ -</a:t>
            </a:r>
          </a:p>
        </p:txBody>
      </p:sp>
      <p:pic>
        <p:nvPicPr>
          <p:cNvPr id="19463" name="Picture 7" descr="1210805780_0000003564_21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997200"/>
            <a:ext cx="4056062" cy="327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464" name="Group 8"/>
          <p:cNvGrpSpPr>
            <a:grpSpLocks/>
          </p:cNvGrpSpPr>
          <p:nvPr/>
        </p:nvGrpSpPr>
        <p:grpSpPr bwMode="auto">
          <a:xfrm>
            <a:off x="755650" y="692150"/>
            <a:ext cx="1439863" cy="1512888"/>
            <a:chOff x="1202" y="663"/>
            <a:chExt cx="907" cy="953"/>
          </a:xfrm>
        </p:grpSpPr>
        <p:sp>
          <p:nvSpPr>
            <p:cNvPr id="19465" name="WordArt 9"/>
            <p:cNvSpPr>
              <a:spLocks noChangeArrowheads="1" noChangeShapeType="1" noTextEdit="1"/>
            </p:cNvSpPr>
            <p:nvPr/>
          </p:nvSpPr>
          <p:spPr bwMode="auto">
            <a:xfrm>
              <a:off x="1292" y="1344"/>
              <a:ext cx="176" cy="15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69310"/>
                </a:avLst>
              </a:prstTxWarp>
            </a:bodyPr>
            <a:lstStyle/>
            <a:p>
              <a:pPr algn="ctr"/>
              <a:r>
                <a:rPr lang="ru-RU" sz="3600" b="1" kern="10">
                  <a:solidFill>
                    <a:srgbClr val="FF0000"/>
                  </a:soli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С</a:t>
              </a:r>
            </a:p>
          </p:txBody>
        </p:sp>
        <p:sp>
          <p:nvSpPr>
            <p:cNvPr id="19466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1202" y="1071"/>
              <a:ext cx="176" cy="159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69310"/>
                </a:avLst>
              </a:prstTxWarp>
            </a:bodyPr>
            <a:lstStyle/>
            <a:p>
              <a:pPr algn="ctr"/>
              <a:r>
                <a:rPr lang="ru-RU" sz="3600" b="1" kern="10">
                  <a:solidFill>
                    <a:srgbClr val="FF0000"/>
                  </a:soli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Л</a:t>
              </a:r>
            </a:p>
          </p:txBody>
        </p:sp>
        <p:sp>
          <p:nvSpPr>
            <p:cNvPr id="19467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1202" y="834"/>
              <a:ext cx="176" cy="15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69310"/>
                </a:avLst>
              </a:prstTxWarp>
            </a:bodyPr>
            <a:lstStyle/>
            <a:p>
              <a:pPr algn="ctr"/>
              <a:r>
                <a:rPr lang="ru-RU" sz="3600" b="1" kern="10">
                  <a:solidFill>
                    <a:srgbClr val="FF0000"/>
                  </a:soli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О</a:t>
              </a:r>
            </a:p>
          </p:txBody>
        </p:sp>
        <p:sp>
          <p:nvSpPr>
            <p:cNvPr id="19468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1529" y="663"/>
              <a:ext cx="133" cy="15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solidFill>
                    <a:srgbClr val="FF0000"/>
                  </a:soli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В</a:t>
              </a:r>
            </a:p>
          </p:txBody>
        </p:sp>
        <p:sp>
          <p:nvSpPr>
            <p:cNvPr id="19469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1730" y="663"/>
              <a:ext cx="134" cy="15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solidFill>
                    <a:srgbClr val="FF0000"/>
                  </a:soli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А</a:t>
              </a:r>
            </a:p>
          </p:txBody>
        </p:sp>
        <p:sp>
          <p:nvSpPr>
            <p:cNvPr id="19470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1933" y="834"/>
              <a:ext cx="176" cy="15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30690"/>
                </a:avLst>
              </a:prstTxWarp>
            </a:bodyPr>
            <a:lstStyle/>
            <a:p>
              <a:pPr algn="ctr"/>
              <a:r>
                <a:rPr lang="ru-RU" sz="3600" b="1" kern="10">
                  <a:solidFill>
                    <a:srgbClr val="FF0000"/>
                  </a:soli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Р</a:t>
              </a:r>
            </a:p>
          </p:txBody>
        </p:sp>
        <p:sp>
          <p:nvSpPr>
            <p:cNvPr id="19471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1933" y="1071"/>
              <a:ext cx="176" cy="159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30690"/>
                </a:avLst>
              </a:prstTxWarp>
            </a:bodyPr>
            <a:lstStyle/>
            <a:p>
              <a:pPr algn="ctr"/>
              <a:r>
                <a:rPr lang="ru-RU" sz="3600" b="1" kern="10">
                  <a:solidFill>
                    <a:srgbClr val="FF0000"/>
                  </a:soli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И</a:t>
              </a:r>
            </a:p>
          </p:txBody>
        </p:sp>
        <p:sp>
          <p:nvSpPr>
            <p:cNvPr id="19472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1746" y="1344"/>
              <a:ext cx="176" cy="15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30690"/>
                </a:avLst>
              </a:prstTxWarp>
            </a:bodyPr>
            <a:lstStyle/>
            <a:p>
              <a:pPr algn="ctr"/>
              <a:r>
                <a:rPr lang="ru-RU" sz="3600" b="1" kern="10">
                  <a:solidFill>
                    <a:srgbClr val="FF0000"/>
                  </a:soli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К</a:t>
              </a:r>
            </a:p>
          </p:txBody>
        </p:sp>
        <p:pic>
          <p:nvPicPr>
            <p:cNvPr id="19473" name="Picture 17" descr="ed70e99d9b2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6" y="868"/>
              <a:ext cx="582" cy="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474" name="Rectangle 18"/>
          <p:cNvSpPr>
            <a:spLocks noChangeArrowheads="1"/>
          </p:cNvSpPr>
          <p:nvPr/>
        </p:nvSpPr>
        <p:spPr bwMode="auto">
          <a:xfrm>
            <a:off x="3492500" y="1773238"/>
            <a:ext cx="51117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chemeClr val="tx2"/>
                </a:solidFill>
                <a:latin typeface="Times New Roman" pitchFamily="18" charset="0"/>
              </a:rPr>
              <a:t>не избежать беды,</a:t>
            </a:r>
            <a:br>
              <a:rPr lang="ru-RU" sz="360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3600">
                <a:solidFill>
                  <a:schemeClr val="tx2"/>
                </a:solidFill>
                <a:latin typeface="Times New Roman" pitchFamily="18" charset="0"/>
              </a:rPr>
              <a:t>неприятности.</a:t>
            </a:r>
          </a:p>
        </p:txBody>
      </p:sp>
      <p:pic>
        <p:nvPicPr>
          <p:cNvPr id="19476" name="Picture 20" descr="nazad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713" y="6629400"/>
            <a:ext cx="395287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volk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v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08050"/>
            <a:ext cx="4711700" cy="306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1547813" y="4005263"/>
            <a:ext cx="7200900" cy="237648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ru-RU" sz="3200">
                <a:latin typeface="Times New Roman" pitchFamily="18" charset="0"/>
              </a:rPr>
              <a:t>Когда волк ходит сытый?</a:t>
            </a:r>
          </a:p>
          <a:p>
            <a:pPr algn="r"/>
            <a:endParaRPr lang="ru-RU" sz="3200">
              <a:latin typeface="Times New Roman" pitchFamily="18" charset="0"/>
            </a:endParaRPr>
          </a:p>
          <a:p>
            <a:pPr algn="r"/>
            <a:r>
              <a:rPr lang="ru-RU" sz="3200">
                <a:latin typeface="Times New Roman" pitchFamily="18" charset="0"/>
              </a:rPr>
              <a:t>Чем опасен волк?</a:t>
            </a:r>
          </a:p>
          <a:p>
            <a:pPr algn="r"/>
            <a:endParaRPr lang="ru-RU" sz="3200">
              <a:latin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22724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20713"/>
            <a:ext cx="6210300" cy="484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WordArt 5" descr="From_Sea_to_Shining_Sea"/>
          <p:cNvSpPr>
            <a:spLocks noChangeArrowheads="1" noChangeShapeType="1" noTextEdit="1"/>
          </p:cNvSpPr>
          <p:nvPr/>
        </p:nvSpPr>
        <p:spPr bwMode="auto">
          <a:xfrm>
            <a:off x="3708400" y="5516563"/>
            <a:ext cx="4691063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БЕЛЫЙ ВОЛК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vol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08720"/>
            <a:ext cx="4424363" cy="5199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309</Words>
  <Application>Microsoft Office PowerPoint</Application>
  <PresentationFormat>Экран (4:3)</PresentationFormat>
  <Paragraphs>62</Paragraphs>
  <Slides>11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Default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Volk</dc:title>
  <dc:creator>L. Lazareva</dc:creator>
  <cp:lastModifiedBy>L. Lazareva</cp:lastModifiedBy>
  <cp:revision>31</cp:revision>
  <dcterms:created xsi:type="dcterms:W3CDTF">2009-08-24T13:48:42Z</dcterms:created>
  <dcterms:modified xsi:type="dcterms:W3CDTF">2013-11-30T09:09:34Z</dcterms:modified>
</cp:coreProperties>
</file>