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031161-2BCC-4088-8638-3B07DAB6AB63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F81D3B-1C98-4B05-9739-2FF3A6BF5A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литературным  героям</a:t>
            </a:r>
            <a:endParaRPr lang="ru-RU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04864"/>
            <a:ext cx="2952328" cy="41266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510584"/>
            <a:ext cx="4287028" cy="3510704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97152"/>
            <a:ext cx="8686800" cy="1282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Бронзовая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андерсеновской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Русалочки была создана датским скульптором Эдвардом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Эриксеном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является одним из символов города.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07453"/>
            <a:ext cx="6408712" cy="4325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52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124744"/>
            <a:ext cx="3960440" cy="5184576"/>
          </a:xfrm>
        </p:spPr>
        <p:txBody>
          <a:bodyPr>
            <a:normAutofit/>
          </a:bodyPr>
          <a:lstStyle/>
          <a:p>
            <a:pPr marL="0" lvl="0" indent="53657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Бронзовая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фигурка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-тролля 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маленького отважного существа с остренькими ушками примерно вполовину человеческого роста стоит в центре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Тампере в Финляндии,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напротив музея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Долина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муми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-троллей».</a:t>
            </a:r>
          </a:p>
        </p:txBody>
      </p:sp>
      <p:pic>
        <p:nvPicPr>
          <p:cNvPr id="4" name="Picture 5" descr="52057765_fin18bi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360" y="521094"/>
            <a:ext cx="4308648" cy="574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9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04664"/>
            <a:ext cx="4275584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 из маленьких глухих двориков Стокгольма установлен памятник мальчику Нильсу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635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Считается, что крошечный человечек росточком в двадцать сантиметров приносит удачу, деньги, здоровье, а потому его металлическая головка блестит от постоянных поглаживаний. В благодарность же за волшебство на него в зимний период надевают вязаную шапочку с шарфиком - чтоб не простудился.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0_15d51_57161d1c_-1-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3035" y="1196752"/>
            <a:ext cx="4331688" cy="47811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783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23204"/>
            <a:ext cx="4203576" cy="555692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Бременским музыкантам находится на Ратушной площади Бремена. Он был создан в 1951 году скульптором Герхардом Марксом и стал символом города. Примечательно, что памятник был создан на пожертвования горожан. Скульптура изображает осла, пса, кота и петуха стоящих друг на друге. </a:t>
            </a:r>
          </a:p>
        </p:txBody>
      </p:sp>
      <p:pic>
        <p:nvPicPr>
          <p:cNvPr id="4" name="Picture 3" descr="Памятники Бременским музыкант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3203"/>
            <a:ext cx="3852245" cy="570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3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941168"/>
            <a:ext cx="8686800" cy="1138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Дон Кихоту 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Санчо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Панса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героям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М.Сервантеса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«Дон Кихот». Испания,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г.Мадрид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523140"/>
            <a:ext cx="731717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9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88840"/>
            <a:ext cx="3699520" cy="40912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Памятник герою Н.С. Лескова Левше находится в городе Орле.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4453621" cy="593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085184"/>
            <a:ext cx="8020000" cy="994941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Царевна-лягушка 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(Москва)</a:t>
            </a:r>
            <a:endParaRPr lang="ru-RU" b="1" dirty="0"/>
          </a:p>
        </p:txBody>
      </p:sp>
      <p:pic>
        <p:nvPicPr>
          <p:cNvPr id="4" name="Содержимое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6048672" cy="453650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prstDash val="sys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0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348880"/>
            <a:ext cx="3699520" cy="37312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золотой рыбке находится в городе Кемерово.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олот.Рыбка.Россия.Кемеров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8640"/>
            <a:ext cx="4648200" cy="646706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3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060848"/>
            <a:ext cx="3915544" cy="394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Герои «Приключений Буратино» 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А. Толстого встречают нас на Украине в Киеве </a:t>
            </a:r>
            <a:r>
              <a:rPr lang="ru-RU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r>
              <a:rPr lang="ru-RU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(перед зданием кукольного 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театра).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7"/>
            <a:ext cx="4419600" cy="639942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2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496" y="1844824"/>
            <a:ext cx="35555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Царевна-лягушка</a:t>
            </a:r>
            <a:b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</a:b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Россия, Калининград</a:t>
            </a:r>
            <a:endParaRPr lang="ru-RU" b="1" dirty="0"/>
          </a:p>
        </p:txBody>
      </p:sp>
      <p:pic>
        <p:nvPicPr>
          <p:cNvPr id="4" name="Содержимое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4699248" cy="6521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83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73216"/>
            <a:ext cx="8686800" cy="148478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США,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г.Нью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-Йорк.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Центральном парке установлена скульптура, посвященная сказке Л.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Кэрролла « Алиса в стране чудес»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3408240a7aa14df67b269baa7719bb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32656"/>
            <a:ext cx="7344816" cy="4818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64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554162"/>
            <a:ext cx="39155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Крокодил Гена и его друзья 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(Московская  область, Раменское)</a:t>
            </a:r>
            <a:endParaRPr lang="ru-RU" b="1" dirty="0"/>
          </a:p>
        </p:txBody>
      </p:sp>
      <p:pic>
        <p:nvPicPr>
          <p:cNvPr id="4" name="Содержимое 3" descr="Моск обл Раменско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332655"/>
            <a:ext cx="4608512" cy="612523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0000"/>
            </a:solidFill>
            <a:prstDash val="sys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12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661248"/>
            <a:ext cx="7875984" cy="1008111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Кот </a:t>
            </a:r>
            <a:r>
              <a:rPr lang="ru-RU" sz="4200" b="1" kern="0" dirty="0" err="1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Баюн</a:t>
            </a: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(Киев)</a:t>
            </a:r>
            <a:endParaRPr lang="ru-RU" b="1" dirty="0"/>
          </a:p>
        </p:txBody>
      </p:sp>
      <p:pic>
        <p:nvPicPr>
          <p:cNvPr id="4" name="Содержимое 3" descr="Киев.Кот Баюн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04663"/>
            <a:ext cx="6768752" cy="4914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28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501008"/>
            <a:ext cx="3843536" cy="2579117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Кот учёный 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(Россия, Геленджик)</a:t>
            </a:r>
            <a:endParaRPr lang="ru-RU" b="1" dirty="0"/>
          </a:p>
        </p:txBody>
      </p:sp>
      <p:pic>
        <p:nvPicPr>
          <p:cNvPr id="4" name="Содержимое 3" descr="Кот учёный Рос.Гнлннджик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4536504" cy="594089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554162"/>
            <a:ext cx="38435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Ёжик в тумане </a:t>
            </a:r>
            <a:r>
              <a:rPr lang="ru-RU" sz="4200" b="1" kern="0" dirty="0" smtClean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      </a:t>
            </a:r>
          </a:p>
          <a:p>
            <a:pPr marL="0" indent="0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4200" b="1" kern="0" dirty="0" smtClean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      (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Киев)</a:t>
            </a:r>
            <a:endParaRPr lang="ru-RU" b="1" dirty="0"/>
          </a:p>
        </p:txBody>
      </p:sp>
      <p:pic>
        <p:nvPicPr>
          <p:cNvPr id="4" name="Содержимое 3" descr="Киев Ёжик в туман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0388"/>
            <a:ext cx="4824536" cy="62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45224"/>
            <a:ext cx="7875984" cy="1152128"/>
          </a:xfrm>
        </p:spPr>
        <p:txBody>
          <a:bodyPr/>
          <a:lstStyle/>
          <a:p>
            <a:pPr marL="0" indent="0">
              <a:buNone/>
            </a:pPr>
            <a:r>
              <a:rPr lang="ru-RU" sz="4200" b="1" kern="0" dirty="0" smtClean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    Герои  Простоквашино</a:t>
            </a:r>
            <a:endParaRPr lang="ru-RU" b="1" dirty="0"/>
          </a:p>
        </p:txBody>
      </p:sp>
      <p:pic>
        <p:nvPicPr>
          <p:cNvPr id="4" name="Содержимое 3" descr="Простоквашино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14428"/>
            <a:ext cx="6480720" cy="4854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28801"/>
            <a:ext cx="3771528" cy="1642504"/>
          </a:xfrm>
        </p:spPr>
        <p:txBody>
          <a:bodyPr/>
          <a:lstStyle/>
          <a:p>
            <a:pPr marL="0" indent="0">
              <a:buNone/>
            </a:pPr>
            <a:r>
              <a:rPr lang="ru-RU" sz="4200" b="1" kern="0" dirty="0" smtClean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  Страшила</a:t>
            </a:r>
            <a:endParaRPr lang="ru-RU" b="1" dirty="0"/>
          </a:p>
        </p:txBody>
      </p:sp>
      <p:pic>
        <p:nvPicPr>
          <p:cNvPr id="4" name="Содержимое 3" descr="Волш.Изумр.города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1280"/>
            <a:ext cx="4652077" cy="622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45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554162"/>
            <a:ext cx="3339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Мышка-норушка</a:t>
            </a:r>
            <a:b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</a:br>
            <a:r>
              <a:rPr lang="ru-RU" sz="42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ru-RU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Клайпеда, Литва)</a:t>
            </a:r>
            <a:endParaRPr lang="ru-RU" b="1" dirty="0"/>
          </a:p>
        </p:txBody>
      </p:sp>
      <p:pic>
        <p:nvPicPr>
          <p:cNvPr id="4" name="Содержимое 3" descr="Мышка-норушка.Клайпеда.Литва.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"/>
          <a:stretch>
            <a:fillRect/>
          </a:stretch>
        </p:blipFill>
        <p:spPr bwMode="auto">
          <a:xfrm>
            <a:off x="461895" y="228600"/>
            <a:ext cx="4586162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25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556792"/>
            <a:ext cx="4059560" cy="452333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Мери </a:t>
            </a:r>
            <a:r>
              <a:rPr lang="ru-RU" sz="3600" b="1" kern="0" dirty="0" err="1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Поппинс</a:t>
            </a:r>
            <a:r>
              <a:rPr lang="ru-RU" sz="36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36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</a:br>
            <a:r>
              <a:rPr lang="ru-RU" sz="36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( Австралия, пригород Сиднея )</a:t>
            </a:r>
            <a:br>
              <a:rPr lang="ru-RU" sz="3600" b="1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</a:br>
            <a:endParaRPr lang="ru-RU" b="1" dirty="0"/>
          </a:p>
        </p:txBody>
      </p:sp>
      <p:pic>
        <p:nvPicPr>
          <p:cNvPr id="4" name="Picture 4" descr="Мери Поппинс - пригород Сид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320481" cy="57606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013176"/>
            <a:ext cx="80200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Памятник  Айболиту </a:t>
            </a:r>
            <a:b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 Бердянске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60640" cy="4320480"/>
          </a:xfrm>
          <a:prstGeom prst="round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 ЗА  ВНИМАНИЕ !!!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268760"/>
            <a:ext cx="4144715" cy="51125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45224"/>
            <a:ext cx="396044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Калининграде ко дню 750-летия города установили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барону Мюнхгаузену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амятник барону Мюнхаузен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56722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необычные памятники, памятник барону Мюнхаузен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875" y="332656"/>
            <a:ext cx="383993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7984" y="5085184"/>
            <a:ext cx="46085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Москве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метро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находится памятник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Барону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Мюнхаузену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вытягивающему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самого себя и свою лошадь из болота за волосы.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01208"/>
            <a:ext cx="816401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Памятник-фонтан расположен около дома-музея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Мюнхаузена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городе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Боденвердер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Германии.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336704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6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836712"/>
            <a:ext cx="4275584" cy="524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Шерлоку Холмсу и доктору Ватсону открыт 27 апреля 2007 года во время празднования 120-летия с момента выхода первой книги Артура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Дойля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знаменитом сыщике "Этюд в багровых тонах" возле здания посольства Великобритании на Смоленской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набережной  в Москве.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графия Памятник Шерлоку Холмсу и доктору Ватсону,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0" y="602354"/>
            <a:ext cx="4069851" cy="541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3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04664"/>
            <a:ext cx="4104456" cy="6092358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Памятник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Гулливеру открыт 2 ноября 2007 г. во дворе филологического факультета Санкт-Петербургского университета. Скульптурная композиция в виде пяти Гулливеров, каждый из которых стоит друг у друга на вытянутой ладони, воплощает бесконечность и относительность.</a:t>
            </a:r>
            <a:b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1464544rl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994"/>
            <a:ext cx="4032448" cy="5612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94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73216"/>
            <a:ext cx="8686800" cy="7069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Таганроге поставлен памятник знаменитой Чеховской « Каштанке».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штанка - Таганр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1" y="332656"/>
            <a:ext cx="6528724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6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869160"/>
            <a:ext cx="86868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Тобольске в 2007 г. установлен памятник популярному литературному герою Даниэля Дефо Робинзону Крузо.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постаменте рядом с ним отлитые в бронзе Пятница и Лайка.</a:t>
            </a:r>
          </a:p>
        </p:txBody>
      </p:sp>
      <p:pic>
        <p:nvPicPr>
          <p:cNvPr id="4" name="Picture 2" descr="b7d9070788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19" y="305868"/>
            <a:ext cx="5968025" cy="449128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2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08720"/>
            <a:ext cx="4131568" cy="554461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Красноярске открылся первый в городе "поющий" памятник "Бременские музыканты". Он отлит из бронзы и изображает героев известного мультфильма.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Памятники Бременским музыкант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10238"/>
            <a:ext cx="4032448" cy="587103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149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464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Памятники   литературным  героям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  литературным  героям</dc:title>
  <dc:creator>Учитель</dc:creator>
  <cp:lastModifiedBy>1</cp:lastModifiedBy>
  <cp:revision>14</cp:revision>
  <dcterms:created xsi:type="dcterms:W3CDTF">2013-05-08T05:31:02Z</dcterms:created>
  <dcterms:modified xsi:type="dcterms:W3CDTF">2013-11-30T17:41:33Z</dcterms:modified>
</cp:coreProperties>
</file>