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78" y="-10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AD2B3E-8251-439A-884B-D38F9D4C4C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A117DB-3AFA-4A88-9E7B-1C357914D8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1DA32-68B6-492C-8B80-FFEE63BFFD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2E1E8-0B33-4B99-8537-6FC9D816C9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041EEF-B86F-443D-AD99-2E30E0BD62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3C607F-5172-4928-837C-EDAF047F20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662CD7-9A6F-4ECE-B2B0-CAC4F9E29B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1CB36D-9CF4-41F6-9250-F21DFDA142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A123B0-553D-4F7A-AA42-FD4DA231B7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0CF854-40BB-44E7-882D-FB47A4FE31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2DC3FA05-37CB-4B15-BD69-86EF5A7E0F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1FFCE94-1268-4855-AB2D-0856F15742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2874264"/>
          </a:xfrm>
        </p:spPr>
        <p:txBody>
          <a:bodyPr/>
          <a:lstStyle/>
          <a:p>
            <a:pPr algn="ctr"/>
            <a:r>
              <a:rPr lang="ru-RU" sz="4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«Оздоровительный массаж ног для детей дошкольного возраста</a:t>
            </a:r>
            <a:r>
              <a:rPr lang="ru-RU" sz="4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br>
              <a:rPr lang="ru-RU" sz="4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воспитатель</a:t>
            </a:r>
            <a:r>
              <a:rPr lang="en-US" sz="32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32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Юринова Надежда Александровна</a:t>
            </a:r>
            <a:endParaRPr lang="ru-RU" sz="3200" i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 descr="http://im1-tub-ru.yandex.net/i?id=199671931-50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4572000"/>
            <a:ext cx="3733800" cy="1828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0"/>
            <a:ext cx="7851648" cy="41148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Массаж и гимнастические упражнения являются важнейшими средствами для физического развития ребенка, так как оказывают положительное воздействие на мышцы, кровообращение, дыхание, обмен веществ, способствуют формированию правильной осанки и общему оздоровлению организма.</a:t>
            </a:r>
            <a:endParaRPr lang="ru-RU" sz="32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0"/>
            <a:ext cx="1447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4474464"/>
          </a:xfrm>
        </p:spPr>
        <p:txBody>
          <a:bodyPr/>
          <a:lstStyle/>
          <a:p>
            <a:r>
              <a:rPr lang="ru-RU" sz="3600" dirty="0" smtClean="0"/>
              <a:t> </a:t>
            </a:r>
            <a:r>
              <a:rPr lang="ru-RU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1. Подготовительный этап</a:t>
            </a:r>
            <a:br>
              <a:rPr lang="ru-RU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ru-RU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Удобно садимся на коврик, расслабляемся. Начинаем массаж с правой ножки. При массаже мышц голени ногу слегка сгибаем в коленном суставе. Массаж делаем теплыми руками, поэтому предварительно их разогреваем.</a:t>
            </a:r>
            <a:endParaRPr lang="ru-RU" sz="36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1466" b="6695"/>
          <a:stretch>
            <a:fillRect/>
          </a:stretch>
        </p:blipFill>
        <p:spPr bwMode="auto">
          <a:xfrm>
            <a:off x="6324600" y="4354285"/>
            <a:ext cx="1752600" cy="2253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763000" cy="5943600"/>
          </a:xfrm>
        </p:spPr>
        <p:txBody>
          <a:bodyPr/>
          <a:lstStyle/>
          <a:p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 2. Основная часть.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Поглаживание производим поочередно, обеими руками, образуя «вилку» из большого и остальных пальцев. Движения рук медленные, от лодыжки к коленному суставу.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Растираем голень энергичными движениями обеих рук в различных направлениях до ощущения приятного тепла.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Разминание выполняем обеими руками. Икроножная мышца захватывается с одной стороны большим пальцем, с другой – всеми остальными. Легко надавливая на мышцы, руки продвигаются от ахиллесова сухожилия до подколенной ямки. Разминание чередуем с поглаживанием.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Похлопывание выполняем только на мягких тканях, плоскими ладонями, обходя костные выступы</a:t>
            </a:r>
            <a:endParaRPr lang="ru-RU" sz="2600" dirty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533400"/>
            <a:ext cx="7772400" cy="32004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/>
                <a:ea typeface="Calibri"/>
                <a:cs typeface="Times New Roman"/>
              </a:rPr>
              <a:t>3. Заключительный </a:t>
            </a:r>
            <a:r>
              <a:rPr lang="ru-RU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/>
                <a:ea typeface="Calibri"/>
                <a:cs typeface="Times New Roman"/>
              </a:rPr>
              <a:t>этап.</a:t>
            </a:r>
            <a:br>
              <a:rPr lang="ru-RU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/>
                <a:ea typeface="Calibri"/>
                <a:cs typeface="Times New Roman"/>
              </a:rPr>
              <a:t>Сеанс </a:t>
            </a:r>
            <a:r>
              <a:rPr lang="ru-RU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/>
                <a:ea typeface="Calibri"/>
                <a:cs typeface="Times New Roman"/>
              </a:rPr>
              <a:t>массажа закончен, ножки вытягиваем, расслабляем. В заключение, сгибаем ноги в коленях, обхватываем руками, прижимаем к туловищу</a:t>
            </a:r>
            <a:r>
              <a:rPr lang="ru-RU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/>
                <a:ea typeface="Calibri"/>
                <a:cs typeface="Times New Roman"/>
              </a:rPr>
              <a:t>.</a:t>
            </a:r>
            <a:br>
              <a:rPr lang="ru-RU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/>
                <a:ea typeface="Calibri"/>
                <a:cs typeface="Times New Roman"/>
              </a:rPr>
              <a:t>Голову </a:t>
            </a:r>
            <a:r>
              <a:rPr lang="ru-RU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/>
                <a:ea typeface="Calibri"/>
                <a:cs typeface="Times New Roman"/>
              </a:rPr>
              <a:t>можно положить на колени.</a:t>
            </a:r>
            <a:r>
              <a:rPr lang="ru-RU" sz="2000" dirty="0" smtClean="0">
                <a:ea typeface="Calibri"/>
                <a:cs typeface="Times New Roman"/>
              </a:rPr>
              <a:t/>
            </a:r>
            <a:br>
              <a:rPr lang="ru-RU" sz="2000" dirty="0" smtClean="0">
                <a:ea typeface="Calibri"/>
                <a:cs typeface="Times New Roman"/>
              </a:rPr>
            </a:b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839200" cy="5791200"/>
          </a:xfrm>
        </p:spPr>
        <p:txBody>
          <a:bodyPr numCol="2"/>
          <a:lstStyle/>
          <a:p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Будем </a:t>
            </a: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делать мы сейчас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Оздоровительный массаж.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Мы ладони разотрем,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 правой ножки все начнем.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Гладим нежно, не спеша,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Будет ножка хороша.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Чтоб ее согреть немножко,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Мы ее потрем ладошкой.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Растираем, растираем,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Мышцы все разогреваем.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А теперь погладим вновь,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Течет быстрей по венам кровь.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/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/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После </a:t>
            </a: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растирания начнем мы разминание.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Мышцы </a:t>
            </a: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давим, мышцы мнем,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 них усталость уберем.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Будут мышцы ног у нас,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Завтра крепче, чем сейчас.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Хлоп, хлоп – хорошо,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Напряжение ушло.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А теперь погладим снова,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Будет ноженька здорова.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Продолжается массаж,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На очереди левая сейчас.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endParaRPr lang="ru-RU" sz="2600" dirty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524000"/>
            <a:ext cx="7772400" cy="5334000"/>
          </a:xfrm>
        </p:spPr>
        <p:txBody>
          <a:bodyPr numCol="2"/>
          <a:lstStyle/>
          <a:p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Ждет, не дождется, мается,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Поможем ей расслабиться.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Гладим нежно, не спеша,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Будет ножка хороша.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Чтоб ее согреть немножко,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Мы ее потрем ладошкой.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Растираем, растираем,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Мышцы все разогреваем.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А теперь погладим вновь,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Течет быстрей по венам кровь</a:t>
            </a: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/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/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После </a:t>
            </a: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растирания начнем мы разминание.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Мышцы давим, мышцы мнем,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 них усталость уберем.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Станут мышцы ног у нас,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Завтра крепче, чем сейчас.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Хлоп, хлоп – хорошо,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Напряжение ушло.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А теперь погладим снова,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Будет ноженька здорова.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Вытяну я ножки,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Вы </a:t>
            </a: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мои хорошие!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Крепко вас к себе прижму,</a:t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Я вас, ноженьки, люблю.</a:t>
            </a:r>
            <a: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cs typeface="Times New Roman" pitchFamily="18" charset="0"/>
              </a:rPr>
              <a:t/>
            </a:r>
            <a:br>
              <a:rPr lang="ru-RU" sz="2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cs typeface="Times New Roman" pitchFamily="18" charset="0"/>
              </a:rPr>
            </a:br>
            <a:endParaRPr lang="ru-RU" sz="2600" dirty="0">
              <a:solidFill>
                <a:schemeClr val="accent2">
                  <a:lumMod val="20000"/>
                  <a:lumOff val="80000"/>
                </a:schemeClr>
              </a:solidFill>
              <a:effectLst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591</TotalTime>
  <Words>61</Words>
  <Application>Microsoft Office PowerPoint</Application>
  <PresentationFormat>Экран (4:3)</PresentationFormat>
  <Paragraphs>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«Оздоровительный массаж ног для детей дошкольного возраста» воспитатель: Юринова Надежда Александровна</vt:lpstr>
      <vt:lpstr>Массаж и гимнастические упражнения являются важнейшими средствами для физического развития ребенка, так как оказывают положительное воздействие на мышцы, кровообращение, дыхание, обмен веществ, способствуют формированию правильной осанки и общему оздоровлению организма.</vt:lpstr>
      <vt:lpstr> 1. Подготовительный этап Удобно садимся на коврик, расслабляемся. Начинаем массаж с правой ножки. При массаже мышц голени ногу слегка сгибаем в коленном суставе. Массаж делаем теплыми руками, поэтому предварительно их разогреваем.</vt:lpstr>
      <vt:lpstr> 2. Основная часть. Поглаживание производим поочередно, обеими руками, образуя «вилку» из большого и остальных пальцев. Движения рук медленные, от лодыжки к коленному суставу. Растираем голень энергичными движениями обеих рук в различных направлениях до ощущения приятного тепла. Разминание выполняем обеими руками. Икроножная мышца захватывается с одной стороны большим пальцем, с другой – всеми остальными. Легко надавливая на мышцы, руки продвигаются от ахиллесова сухожилия до подколенной ямки. Разминание чередуем с поглаживанием. Похлопывание выполняем только на мягких тканях, плоскими ладонями, обходя костные выступы</vt:lpstr>
      <vt:lpstr>3. Заключительный этап. Сеанс массажа закончен, ножки вытягиваем, расслабляем. В заключение, сгибаем ноги в коленях, обхватываем руками, прижимаем к туловищу. Голову можно положить на колени. </vt:lpstr>
      <vt:lpstr>Будем делать мы сейчас Оздоровительный массаж. Мы ладони разотрем, С правой ножки все начнем. Гладим нежно, не спеша, Будет ножка хороша. Чтоб ее согреть немножко, Мы ее потрем ладошкой. Растираем, растираем, Мышцы все разогреваем. А теперь погладим вновь, Течет быстрей по венам кровь.   После растирания начнем мы разминание. Мышцы давим, мышцы мнем, С них усталость уберем. Будут мышцы ног у нас, Завтра крепче, чем сейчас. Хлоп, хлоп – хорошо, Напряжение ушло. А теперь погладим снова, Будет ноженька здорова. Продолжается массаж, На очереди левая сейчас. </vt:lpstr>
      <vt:lpstr>Ждет, не дождется, мается, Поможем ей расслабиться. Гладим нежно, не спеша, Будет ножка хороша. Чтоб ее согреть немножко, Мы ее потрем ладошкой. Растираем, растираем, Мышцы все разогреваем. А теперь погладим вновь, Течет быстрей по венам кровь.   После растирания начнем мы разминание. Мышцы давим, мышцы мнем, С них усталость уберем. Станут мышцы ног у нас, Завтра крепче, чем сейчас. Хлоп, хлоп – хорошо, Напряжение ушло. А теперь погладим снова, Будет ноженька здорова. Вытяну я ножки, Вы мои хорошие! Крепко вас к себе прижму, Я вас, ноженьки, люблю.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Alexey</dc:creator>
  <cp:lastModifiedBy>Nadin</cp:lastModifiedBy>
  <cp:revision>60</cp:revision>
  <cp:lastPrinted>1601-01-01T00:00:00Z</cp:lastPrinted>
  <dcterms:created xsi:type="dcterms:W3CDTF">2011-12-08T19:40:24Z</dcterms:created>
  <dcterms:modified xsi:type="dcterms:W3CDTF">2014-05-25T14:58:29Z</dcterms:modified>
</cp:coreProperties>
</file>