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4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290775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Фотоальбом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защита проекта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«Пушкин в литературе и музыке»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Подготовили учащиеся 4 –А класса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ГБОУ СОШ № 282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2013 год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13 феврали 2013 года мы защищали проект «Пушкин в литературе и в музыке»</a:t>
            </a:r>
            <a:endParaRPr lang="ru-RU" sz="36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Учитель\Desktop\фото п.в лит.и муз. 22.02.13\DSC022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22413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Каждая творческая группа готовила</a:t>
            </a:r>
            <a:br>
              <a:rPr lang="ru-RU" sz="3200" b="1" dirty="0" smtClean="0">
                <a:solidFill>
                  <a:schemeClr val="tx2"/>
                </a:solidFill>
              </a:rPr>
            </a:br>
            <a:r>
              <a:rPr lang="ru-RU" sz="3200" b="1" dirty="0" smtClean="0">
                <a:solidFill>
                  <a:schemeClr val="tx2"/>
                </a:solidFill>
              </a:rPr>
              <a:t>презентацию своего материала.</a:t>
            </a:r>
            <a:br>
              <a:rPr lang="ru-RU" sz="3200" b="1" dirty="0" smtClean="0">
                <a:solidFill>
                  <a:schemeClr val="tx2"/>
                </a:solidFill>
              </a:rPr>
            </a:br>
            <a:r>
              <a:rPr lang="ru-RU" sz="3200" b="1" dirty="0" smtClean="0">
                <a:solidFill>
                  <a:schemeClr val="tx2"/>
                </a:solidFill>
              </a:rPr>
              <a:t>Продуктом проекта был концерт из</a:t>
            </a:r>
            <a:br>
              <a:rPr lang="ru-RU" sz="3200" b="1" dirty="0" smtClean="0">
                <a:solidFill>
                  <a:schemeClr val="tx2"/>
                </a:solidFill>
              </a:rPr>
            </a:br>
            <a:r>
              <a:rPr lang="ru-RU" sz="3200" b="1" dirty="0" smtClean="0">
                <a:solidFill>
                  <a:schemeClr val="tx2"/>
                </a:solidFill>
              </a:rPr>
              <a:t>романсов на стихи Пушкина.</a:t>
            </a:r>
            <a:endParaRPr lang="ru-RU" sz="3200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Users\Учитель\Desktop\фото п.в лит.и муз. 22.02.13\DSC022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2708920"/>
            <a:ext cx="6034617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Выступает творческая группа «Признание»</a:t>
            </a:r>
            <a:endParaRPr lang="ru-RU" sz="32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Учитель\Desktop\фото п.в лит.и муз. 22.02.13\DSC022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Интересно послушать рассказ о том, как Пушкин любил свою няню, и услышать романс «Зимний вечер».</a:t>
            </a:r>
            <a:endParaRPr lang="ru-RU" sz="3200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Users\Учитель\Desktop\фото п.в лит.и муз. 22.02.13\DSC022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492896"/>
            <a:ext cx="6034617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 Что было самым трудным при работе над проектом</a:t>
            </a:r>
            <a:r>
              <a:rPr lang="ru-RU" dirty="0" smtClean="0"/>
              <a:t> </a:t>
            </a:r>
            <a:r>
              <a:rPr lang="ru-RU" b="1" dirty="0" smtClean="0"/>
              <a:t>?</a:t>
            </a:r>
            <a:endParaRPr lang="ru-RU" b="1" dirty="0"/>
          </a:p>
        </p:txBody>
      </p:sp>
      <p:pic>
        <p:nvPicPr>
          <p:cNvPr id="3074" name="Picture 2" descr="C:\Users\Учитель\Desktop\фото п.в лит.и муз. 22.02.13\DSC023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Важно правильно оценить свою работу и работу товарищей над проектом.</a:t>
            </a:r>
            <a:endParaRPr lang="ru-RU" dirty="0"/>
          </a:p>
        </p:txBody>
      </p:sp>
      <p:pic>
        <p:nvPicPr>
          <p:cNvPr id="4098" name="Picture 2" descr="C:\Users\Учитель\Desktop\фото п.в лит.и муз. 22.02.13\DSC022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2276872"/>
            <a:ext cx="6034617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78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Фотоальбом защита проекта «Пушкин в литературе и музыке»</vt:lpstr>
      <vt:lpstr>13 феврали 2013 года мы защищали проект «Пушкин в литературе и в музыке»</vt:lpstr>
      <vt:lpstr>Каждая творческая группа готовила презентацию своего материала. Продуктом проекта был концерт из романсов на стихи Пушкина.</vt:lpstr>
      <vt:lpstr>Выступает творческая группа «Признание»</vt:lpstr>
      <vt:lpstr>Интересно послушать рассказ о том, как Пушкин любил свою няню, и услышать романс «Зимний вечер».</vt:lpstr>
      <vt:lpstr> Что было самым трудным при работе над проектом ?</vt:lpstr>
      <vt:lpstr>Важно правильно оценить свою работу и работу товарищей над проектом.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 феврали 2013 года мы защищали проект «Пушкин в литературе и в музыке»</dc:title>
  <dc:creator>Учитель</dc:creator>
  <cp:lastModifiedBy>Учитель</cp:lastModifiedBy>
  <cp:revision>8</cp:revision>
  <dcterms:created xsi:type="dcterms:W3CDTF">2014-02-10T08:39:49Z</dcterms:created>
  <dcterms:modified xsi:type="dcterms:W3CDTF">2014-02-11T07:11:22Z</dcterms:modified>
</cp:coreProperties>
</file>