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DD546C-6246-47CB-995B-82CD7F44C542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BE5817-2D15-4ADD-B543-15D15807EB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Мультимедийное пособие для детей старшего дошкольного возраста на тему: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 «Смешарики о здоровье»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7704" y="2636912"/>
            <a:ext cx="5040560" cy="34401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Подготовила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Павлова Г. Т. 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   воспитатель,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ГБОУ ООШ№9 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СПДС «Родничок»</a:t>
            </a: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 г. о. Новокуйбышевск</a:t>
            </a:r>
          </a:p>
          <a:p>
            <a:pPr marL="0" indent="0">
              <a:buNone/>
            </a:pP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8737" y="620688"/>
            <a:ext cx="3537199" cy="25922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218" y="620688"/>
            <a:ext cx="3191702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Чтобы быть всегда здоровым,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Нужно бегать и скакать.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Больше спортом заниматься,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И здоровым не скучать</a:t>
            </a:r>
            <a:r>
              <a:rPr lang="ru-RU" sz="1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671" y1="25300" x2="54671" y2="25300"/>
                        <a14:foregroundMark x1="60554" y1="24600" x2="62514" y2="23900"/>
                        <a14:foregroundMark x1="70819" y1="19200" x2="73241" y2="19400"/>
                        <a14:foregroundMark x1="89850" y1="13100" x2="90773" y2="13900"/>
                        <a14:foregroundMark x1="95040" y1="17000" x2="95040" y2="19200"/>
                        <a14:foregroundMark x1="93310" y1="25900" x2="92964" y2="26300"/>
                        <a14:foregroundMark x1="92272" y1="27100" x2="91119" y2="28000"/>
                        <a14:foregroundMark x1="54210" y1="13400" x2="54210" y2="13400"/>
                        <a14:foregroundMark x1="53518" y1="3500" x2="53518" y2="3500"/>
                        <a14:foregroundMark x1="31603" y1="4700" x2="31603" y2="4700"/>
                        <a14:foregroundMark x1="7036" y1="13000" x2="6805" y2="13900"/>
                        <a14:foregroundMark x1="6690" y1="19600" x2="10035" y2="21300"/>
                        <a14:foregroundMark x1="21107" y1="23100" x2="21107" y2="23100"/>
                        <a14:foregroundMark x1="12572" y1="28800" x2="12572" y2="28800"/>
                        <a14:foregroundMark x1="2076" y1="34500" x2="2076" y2="34500"/>
                        <a14:foregroundMark x1="27336" y1="42200" x2="27336" y2="42200"/>
                        <a14:foregroundMark x1="27451" y1="42200" x2="26182" y2="42200"/>
                        <a14:foregroundMark x1="24683" y1="41800" x2="24683" y2="41800"/>
                        <a14:foregroundMark x1="29412" y1="41800" x2="29642" y2="42800"/>
                        <a14:foregroundMark x1="30450" y1="45000" x2="29988" y2="45100"/>
                        <a14:foregroundMark x1="39908" y1="48900" x2="39908" y2="48900"/>
                        <a14:foregroundMark x1="41638" y1="47200" x2="43483" y2="49200"/>
                        <a14:foregroundMark x1="30911" y1="47200" x2="31719" y2="46900"/>
                        <a14:foregroundMark x1="34948" y1="44700" x2="36563" y2="46300"/>
                        <a14:foregroundMark x1="38639" y1="47200" x2="39792" y2="48500"/>
                        <a14:foregroundMark x1="74279" y1="36700" x2="74279" y2="36700"/>
                        <a14:foregroundMark x1="73702" y1="37000" x2="73702" y2="37000"/>
                        <a14:foregroundMark x1="68743" y1="41700" x2="68743" y2="42500"/>
                        <a14:foregroundMark x1="69781" y1="38600" x2="69781" y2="38600"/>
                        <a14:foregroundMark x1="69550" y1="36700" x2="73241" y2="39900"/>
                        <a14:foregroundMark x1="72895" y1="44500" x2="71857" y2="44600"/>
                        <a14:foregroundMark x1="66667" y1="36800" x2="68743" y2="36100"/>
                        <a14:foregroundMark x1="66782" y1="34600" x2="66782" y2="34600"/>
                        <a14:foregroundMark x1="50288" y1="15100" x2="50288" y2="15100"/>
                        <a14:foregroundMark x1="49942" y1="15200" x2="49942" y2="15200"/>
                        <a14:foregroundMark x1="54902" y1="12700" x2="54902" y2="12700"/>
                        <a14:foregroundMark x1="59746" y1="9600" x2="59746" y2="9600"/>
                        <a14:foregroundMark x1="9112" y1="15900" x2="9112" y2="15900"/>
                        <a14:foregroundMark x1="14994" y1="12600" x2="14994" y2="12600"/>
                        <a14:foregroundMark x1="34141" y1="6700" x2="34141" y2="6700"/>
                        <a14:foregroundMark x1="55133" y1="5300" x2="55133" y2="5300"/>
                        <a14:foregroundMark x1="22953" y1="8300" x2="22953" y2="8300"/>
                        <a14:foregroundMark x1="65859" y1="24300" x2="65859" y2="24300"/>
                        <a14:foregroundMark x1="12572" y1="29900" x2="12572" y2="29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452206" cy="39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4139952" y="2132856"/>
            <a:ext cx="457200" cy="4572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724488" y="2599518"/>
            <a:ext cx="279560" cy="303212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9098" y="404664"/>
            <a:ext cx="3456384" cy="22322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3024336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Если будешь унывать,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Плакать, ныть, скучать, страдать,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Можешь даже очень быстро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Ты здоровье потерять.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100000" l="800" r="90000">
                        <a14:foregroundMark x1="52800" y1="46600" x2="52800" y2="46600"/>
                        <a14:foregroundMark x1="52800" y1="46600" x2="52800" y2="46600"/>
                        <a14:foregroundMark x1="52200" y1="45000" x2="51800" y2="46600"/>
                        <a14:foregroundMark x1="52000" y1="47200" x2="52000" y2="47200"/>
                        <a14:foregroundMark x1="50800" y1="45400" x2="50800" y2="45400"/>
                        <a14:foregroundMark x1="51000" y1="45200" x2="52000" y2="45400"/>
                        <a14:foregroundMark x1="53200" y1="46200" x2="54000" y2="46800"/>
                        <a14:foregroundMark x1="54200" y1="45800" x2="55000" y2="47200"/>
                        <a14:foregroundMark x1="56000" y1="44200" x2="56000" y2="44200"/>
                        <a14:foregroundMark x1="56000" y1="52400" x2="56000" y2="52400"/>
                        <a14:foregroundMark x1="65200" y1="47400" x2="65200" y2="47400"/>
                        <a14:foregroundMark x1="65600" y1="53600" x2="65600" y2="53600"/>
                        <a14:foregroundMark x1="65800" y1="53600" x2="65800" y2="53600"/>
                        <a14:foregroundMark x1="66200" y1="51400" x2="66200" y2="51400"/>
                        <a14:foregroundMark x1="66200" y1="51000" x2="66200" y2="51000"/>
                        <a14:foregroundMark x1="66000" y1="49000" x2="66400" y2="48600"/>
                        <a14:foregroundMark x1="64200" y1="45800" x2="64200" y2="45800"/>
                        <a14:foregroundMark x1="63000" y1="45600" x2="63000" y2="45600"/>
                        <a14:foregroundMark x1="62600" y1="45600" x2="62600" y2="45600"/>
                        <a14:foregroundMark x1="65000" y1="46200" x2="66000" y2="47800"/>
                        <a14:foregroundMark x1="56600" y1="46200" x2="56600" y2="46200"/>
                        <a14:foregroundMark x1="56800" y1="46200" x2="56800" y2="46200"/>
                        <a14:foregroundMark x1="54600" y1="43000" x2="53800" y2="44600"/>
                        <a14:foregroundMark x1="51000" y1="46000" x2="49600" y2="49000"/>
                        <a14:foregroundMark x1="49400" y1="51200" x2="49400" y2="5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06" y="1520788"/>
            <a:ext cx="4215451" cy="40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узел 5"/>
          <p:cNvSpPr/>
          <p:nvPr/>
        </p:nvSpPr>
        <p:spPr>
          <a:xfrm>
            <a:off x="3898776" y="1292188"/>
            <a:ext cx="457200" cy="4572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619483" y="1830866"/>
            <a:ext cx="188746" cy="228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44008" y="116632"/>
            <a:ext cx="4104456" cy="30243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932040" y="512676"/>
            <a:ext cx="3744415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Ем я много витаминов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Укрепляю дисциплину.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Я хочу здоровым быть,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Чтобы Родине служить.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Нам здоровья не купить,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За ним нужно всем следить.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Лучше с ранних лет начать,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Ни минуты не терять</a:t>
            </a:r>
            <a:r>
              <a:rPr lang="ru-RU" sz="14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62">
                        <a14:foregroundMark x1="67912" y1="28723" x2="67912" y2="28723"/>
                        <a14:backgroundMark x1="13846" y1="63032" x2="13846" y2="63032"/>
                        <a14:backgroundMark x1="34286" y1="63830" x2="34286" y2="6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0" y="3408349"/>
            <a:ext cx="3090596" cy="25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4253312" y="1628800"/>
            <a:ext cx="385192" cy="382513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803450" y="1960564"/>
            <a:ext cx="294196" cy="3236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932040" y="132728"/>
            <a:ext cx="3600400" cy="25922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60032" y="240740"/>
            <a:ext cx="3744416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b="1" i="1" dirty="0">
                <a:solidFill>
                  <a:srgbClr val="7030A0"/>
                </a:solidFill>
              </a:rPr>
              <a:t>Буду я зарядку делать,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Буду крепок я всегда.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И сибирского здоровья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Будет много у меня.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572266" y="1416876"/>
            <a:ext cx="360040" cy="352653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30737" y="1668497"/>
            <a:ext cx="216024" cy="22341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99800">
                        <a14:foregroundMark x1="52600" y1="25200" x2="52600" y2="25200"/>
                        <a14:foregroundMark x1="52600" y1="25200" x2="52600" y2="25200"/>
                        <a14:foregroundMark x1="51400" y1="27200" x2="51400" y2="27200"/>
                        <a14:foregroundMark x1="49000" y1="27800" x2="49000" y2="27800"/>
                        <a14:foregroundMark x1="46600" y1="29600" x2="46600" y2="29600"/>
                        <a14:foregroundMark x1="48400" y1="30200" x2="48400" y2="30200"/>
                        <a14:foregroundMark x1="55000" y1="31800" x2="55000" y2="31800"/>
                        <a14:foregroundMark x1="60600" y1="31600" x2="60600" y2="31600"/>
                        <a14:foregroundMark x1="60200" y1="31600" x2="60200" y2="31600"/>
                        <a14:foregroundMark x1="50600" y1="33200" x2="50600" y2="33200"/>
                        <a14:foregroundMark x1="49600" y1="33200" x2="49600" y2="33200"/>
                        <a14:foregroundMark x1="45000" y1="32400" x2="45000" y2="32400"/>
                        <a14:foregroundMark x1="45000" y1="32000" x2="45000" y2="32000"/>
                        <a14:foregroundMark x1="45400" y1="29200" x2="45400" y2="29200"/>
                        <a14:foregroundMark x1="45400" y1="24800" x2="45400" y2="24800"/>
                        <a14:foregroundMark x1="45400" y1="24800" x2="45400" y2="24800"/>
                        <a14:foregroundMark x1="46800" y1="24600" x2="50400" y2="25000"/>
                        <a14:foregroundMark x1="56200" y1="26200" x2="57000" y2="28200"/>
                        <a14:foregroundMark x1="57800" y1="31600" x2="57800" y2="33600"/>
                        <a14:foregroundMark x1="57000" y1="33800" x2="57000" y2="33800"/>
                        <a14:foregroundMark x1="63400" y1="30600" x2="63400" y2="30600"/>
                        <a14:foregroundMark x1="63400" y1="30600" x2="65000" y2="31600"/>
                        <a14:foregroundMark x1="66400" y1="31800" x2="67600" y2="33000"/>
                        <a14:foregroundMark x1="69000" y1="34400" x2="69000" y2="34400"/>
                        <a14:foregroundMark x1="69600" y1="36000" x2="69600" y2="36000"/>
                        <a14:foregroundMark x1="69600" y1="36000" x2="69600" y2="36000"/>
                        <a14:foregroundMark x1="66600" y1="27400" x2="66600" y2="27400"/>
                        <a14:foregroundMark x1="63200" y1="26600" x2="63200" y2="2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6115" y="409860"/>
            <a:ext cx="3600400" cy="21602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3816424" cy="2304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Солнце, воздух и вода –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Наши лучшие друзья.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С ними будем мы дружить,</a:t>
            </a:r>
          </a:p>
          <a:p>
            <a:pPr marL="0" indent="0" algn="ctr">
              <a:buNone/>
            </a:pPr>
            <a:r>
              <a:rPr lang="ru-RU" sz="1400" b="1" i="1" dirty="0">
                <a:solidFill>
                  <a:srgbClr val="7030A0"/>
                </a:solidFill>
              </a:rPr>
              <a:t>Чтоб здоровыми нам быть.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4421259" y="2095056"/>
            <a:ext cx="360040" cy="3166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928201" y="1766715"/>
            <a:ext cx="457200" cy="4572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29" b="99870" l="57520" r="98438">
                        <a14:foregroundMark x1="80957" y1="68099" x2="80957" y2="68099"/>
                        <a14:foregroundMark x1="86230" y1="73047" x2="86230" y2="73047"/>
                        <a14:backgroundMark x1="71973" y1="79818" x2="71973" y2="79818"/>
                        <a14:backgroundMark x1="68848" y1="72786" x2="68848" y2="72786"/>
                        <a14:backgroundMark x1="71191" y1="83203" x2="71191" y2="83203"/>
                        <a14:backgroundMark x1="70020" y1="75781" x2="70020" y2="75781"/>
                        <a14:backgroundMark x1="68848" y1="69792" x2="68848" y2="69792"/>
                        <a14:backgroundMark x1="65918" y1="70443" x2="65918" y2="70443"/>
                        <a14:backgroundMark x1="65137" y1="70833" x2="65137" y2="70833"/>
                        <a14:backgroundMark x1="65625" y1="67969" x2="65625" y2="67969"/>
                        <a14:backgroundMark x1="72168" y1="68490" x2="72168" y2="68490"/>
                        <a14:backgroundMark x1="73242" y1="73438" x2="73242" y2="73438"/>
                        <a14:backgroundMark x1="72266" y1="77474" x2="72266" y2="77474"/>
                        <a14:backgroundMark x1="69629" y1="73307" x2="69629" y2="73307"/>
                        <a14:backgroundMark x1="65332" y1="74870" x2="65332" y2="74870"/>
                        <a14:backgroundMark x1="66895" y1="77995" x2="66895" y2="77995"/>
                        <a14:backgroundMark x1="66699" y1="75911" x2="66699" y2="75911"/>
                        <a14:backgroundMark x1="66309" y1="73047" x2="66309" y2="73047"/>
                        <a14:backgroundMark x1="66309" y1="73047" x2="66309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54" t="40599"/>
          <a:stretch/>
        </p:blipFill>
        <p:spPr bwMode="auto">
          <a:xfrm>
            <a:off x="5508104" y="468399"/>
            <a:ext cx="3480624" cy="327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49" y="909425"/>
            <a:ext cx="2171777" cy="21717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60032" y="548680"/>
            <a:ext cx="3456384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044" y="404664"/>
            <a:ext cx="3240360" cy="1656184"/>
          </a:xfrm>
        </p:spPr>
        <p:txBody>
          <a:bodyPr/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      Тот</a:t>
            </a:r>
            <a:r>
              <a:rPr lang="ru-RU" sz="1400" b="1" i="1" dirty="0">
                <a:solidFill>
                  <a:srgbClr val="7030A0"/>
                </a:solidFill>
              </a:rPr>
              <a:t>, кто верит </a:t>
            </a:r>
            <a:r>
              <a:rPr lang="ru-RU" sz="1400" b="1" i="1" dirty="0" smtClean="0">
                <a:solidFill>
                  <a:srgbClr val="7030A0"/>
                </a:solidFill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в </a:t>
            </a:r>
            <a:r>
              <a:rPr lang="ru-RU" sz="1400" b="1" i="1" dirty="0">
                <a:solidFill>
                  <a:srgbClr val="7030A0"/>
                </a:solidFill>
              </a:rPr>
              <a:t>свои силы,</a:t>
            </a:r>
            <a:br>
              <a:rPr lang="ru-RU" sz="1400" b="1" i="1" dirty="0">
                <a:solidFill>
                  <a:srgbClr val="7030A0"/>
                </a:solidFill>
              </a:rPr>
            </a:br>
            <a:r>
              <a:rPr lang="ru-RU" sz="1400" b="1" i="1" dirty="0">
                <a:solidFill>
                  <a:srgbClr val="7030A0"/>
                </a:solidFill>
              </a:rPr>
              <a:t>В доброту и красоту,</a:t>
            </a:r>
            <a:br>
              <a:rPr lang="ru-RU" sz="1400" b="1" i="1" dirty="0">
                <a:solidFill>
                  <a:srgbClr val="7030A0"/>
                </a:solidFill>
              </a:rPr>
            </a:br>
            <a:r>
              <a:rPr lang="ru-RU" sz="1400" b="1" i="1" dirty="0">
                <a:solidFill>
                  <a:srgbClr val="7030A0"/>
                </a:solidFill>
              </a:rPr>
              <a:t>Никогда и у здоровья</a:t>
            </a:r>
            <a:br>
              <a:rPr lang="ru-RU" sz="1400" b="1" i="1" dirty="0">
                <a:solidFill>
                  <a:srgbClr val="7030A0"/>
                </a:solidFill>
              </a:rPr>
            </a:br>
            <a:r>
              <a:rPr lang="ru-RU" sz="1400" b="1" i="1" dirty="0">
                <a:solidFill>
                  <a:srgbClr val="7030A0"/>
                </a:solidFill>
              </a:rPr>
              <a:t>Не останется в долгу.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04" l="0" r="100000">
                        <a14:foregroundMark x1="66596" y1="25266" x2="66596" y2="25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7" y="692696"/>
            <a:ext cx="3293967" cy="261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4336214" y="1102142"/>
            <a:ext cx="457200" cy="4572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69691" y="1304764"/>
            <a:ext cx="360040" cy="355962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2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AE1077"/>
      </a:accent6>
      <a:hlink>
        <a:srgbClr val="408080"/>
      </a:hlink>
      <a:folHlink>
        <a:srgbClr val="F8B8E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155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Мультимедийное пособие для детей старшего дошкольного возраста на тему:  «Смешарики о здоровье»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Тот, кто верит  в свои силы, В доброту и красоту, Никогда и у здоровья Не останется в долгу.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2013-08-27T04:20:27Z</dcterms:created>
  <dcterms:modified xsi:type="dcterms:W3CDTF">2014-09-17T17:07:37Z</dcterms:modified>
</cp:coreProperties>
</file>