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CA19-1E7F-469E-970F-55D4AB09623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F4B44-8190-4ED6-ACBC-81B998E79A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F4B44-8190-4ED6-ACBC-81B998E79A8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F4B44-8190-4ED6-ACBC-81B998E79A8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8A9BE3-2310-4926-B18F-74AE02C331CC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DAA408-84E8-45AC-B8E3-D9A1364A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андерс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7272000" cy="545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Pictures\медаль андерсе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6228000" cy="467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Pictures\гадкий утё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4664"/>
            <a:ext cx="5724000" cy="6004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Pictures\дикие лебед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7056000" cy="5912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Pictures\дюймов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52673"/>
            <a:ext cx="4752000" cy="6364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1\Pictures\принцесса на горошин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101"/>
            <a:ext cx="4680000" cy="6267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1\Pictures\свинопа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764704"/>
            <a:ext cx="7632000" cy="5693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Pictures\снежная корол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6672"/>
            <a:ext cx="4356000" cy="5886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1\Pictures\стойкий оловянный солдат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380000" cy="5507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Pictures\русал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272000" cy="5377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Pictures\памятник русалочк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6336000" cy="4745857"/>
          </a:xfrm>
          <a:prstGeom prst="rect">
            <a:avLst/>
          </a:prstGeom>
          <a:noFill/>
        </p:spPr>
      </p:pic>
      <p:pic>
        <p:nvPicPr>
          <p:cNvPr id="3" name="Picture 2" descr="C:\Users\1\Pictures\биография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8512" y="2505075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2 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7128000" cy="533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\Pictures\отрывки из сказ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6480000" cy="4878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\Pictures\кон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97"/>
            <a:ext cx="6840000" cy="5123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мат-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256000" cy="394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биография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836712"/>
            <a:ext cx="6840000" cy="5123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Pictures\мать андерсе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516000" cy="488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Pictures\родина андерсена д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552000" cy="491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Pictures\город Оден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920000" cy="5932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Pictures\дом где жил андерс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776000" cy="58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Pictures\музей парк д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992000" cy="5986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Pictures\вырез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000" y="251561"/>
            <a:ext cx="8640000" cy="6471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2</Words>
  <Application>Microsoft Office PowerPoint</Application>
  <PresentationFormat>Экран (4:3)</PresentationFormat>
  <Paragraphs>2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2014-05-07T19:12:05Z</dcterms:created>
  <dcterms:modified xsi:type="dcterms:W3CDTF">2014-05-10T14:55:13Z</dcterms:modified>
</cp:coreProperties>
</file>