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74" r:id="rId13"/>
    <p:sldId id="276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FD6B3-4144-4AC9-9675-616C446735EA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807E9-EA4E-4CDA-A109-798CF6719E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45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F38FC8-D553-4D8E-8A03-DB2828AF7B8C}" type="slidenum">
              <a:rPr lang="ru-RU" altLang="ru-RU" sz="1200">
                <a:ea typeface="MS Gothic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z="1200">
              <a:ea typeface="MS Gothic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71031" cy="45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59678792-F08E-4592-A619-86908FF55353}" type="slidenum">
              <a:rPr lang="ru-RU" altLang="ru-RU">
                <a:cs typeface="Arial Unicode MS" pitchFamily="32" charset="0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cs typeface="Arial Unicode MS" pitchFamily="32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81208" y="8686461"/>
            <a:ext cx="2972472" cy="4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59DEE3D-DDED-4677-A483-878082AEB702}" type="slidenum">
              <a:rPr lang="ru-RU" altLang="ru-RU">
                <a:cs typeface="Arial Unicode MS" pitchFamily="32" charset="0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cs typeface="Arial Unicode MS" pitchFamily="32" charset="0"/>
            </a:endParaRPr>
          </a:p>
        </p:txBody>
      </p:sp>
      <p:sp>
        <p:nvSpPr>
          <p:cNvPr id="389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A9D6CF-570C-442A-B88D-11730E8D0618}" type="slidenum">
              <a:rPr lang="ru-RU" altLang="ru-RU" sz="1200">
                <a:ea typeface="MS Gothic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z="1200">
              <a:ea typeface="MS Gothic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71031" cy="45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4780546-657B-4241-93E5-EFC46FC737DC}" type="slidenum">
              <a:rPr lang="ru-RU" altLang="ru-RU">
                <a:cs typeface="Arial Unicode MS" pitchFamily="32" charset="0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cs typeface="Arial Unicode MS" pitchFamily="32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81208" y="8686461"/>
            <a:ext cx="2972472" cy="4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A568105-58E4-4E91-B831-674EB9A4D542}" type="slidenum">
              <a:rPr lang="ru-RU" altLang="ru-RU">
                <a:cs typeface="Arial Unicode MS" pitchFamily="32" charset="0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cs typeface="Arial Unicode MS" pitchFamily="32" charset="0"/>
            </a:endParaRPr>
          </a:p>
        </p:txBody>
      </p:sp>
      <p:sp>
        <p:nvSpPr>
          <p:cNvPr id="399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A0764-4CD0-450D-939A-4CD1646763CC}" type="datetimeFigureOut">
              <a:rPr lang="ru-RU" smtClean="0"/>
              <a:pPr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B9F82-F766-45EB-8582-15E69617B3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5857892"/>
            <a:ext cx="7143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Урок литературного чтения во 2 классе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ои Документы\Pictures\2012-12-11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5036" y="285728"/>
            <a:ext cx="1704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400" dirty="0" smtClean="0"/>
              <a:t>Появление  Снегурочки.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Снегурочка боится солнышка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Растаяла Снегурочка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05280" y="554459"/>
            <a:ext cx="8804160" cy="5884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1639" tIns="40820" rIns="81639" bIns="40820"/>
          <a:lstStyle>
            <a:lvl1pPr eaLnBrk="0" hangingPunct="0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 eaLnBrk="0" hangingPunct="0">
              <a:lnSpc>
                <a:spcPct val="93000"/>
              </a:lnSpc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eaLnBrk="0" hangingPunct="0">
              <a:lnSpc>
                <a:spcPct val="93000"/>
              </a:lnSpc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eaLnBrk="0" hangingPunct="0">
              <a:lnSpc>
                <a:spcPct val="93000"/>
              </a:lnSpc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eaLnBrk="0" hangingPunct="0">
              <a:lnSpc>
                <a:spcPct val="93000"/>
              </a:lnSpc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 err="1">
                <a:solidFill>
                  <a:srgbClr val="2323DC"/>
                </a:solidFill>
              </a:rPr>
              <a:t>Синквейн</a:t>
            </a:r>
            <a:r>
              <a:rPr lang="ru-RU" altLang="ru-RU" sz="3300" b="1" dirty="0">
                <a:solidFill>
                  <a:srgbClr val="2323DC"/>
                </a:solidFill>
              </a:rPr>
              <a:t> — это небольшое произведение, которое составляется по определённым правилам:</a:t>
            </a:r>
          </a:p>
          <a:p>
            <a:pPr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1) Существительное </a:t>
            </a:r>
          </a:p>
          <a:p>
            <a:pPr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2) Два прилагательных </a:t>
            </a:r>
          </a:p>
          <a:p>
            <a:pPr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3) Три глагола </a:t>
            </a:r>
          </a:p>
          <a:p>
            <a:pPr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4) Фраза из четырёх слов — что автор думает о данном персонаже</a:t>
            </a:r>
          </a:p>
          <a:p>
            <a:pPr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5) Существительное — новое имя героя</a:t>
            </a:r>
          </a:p>
          <a:p>
            <a:pPr eaLnBrk="1" hangingPunct="1">
              <a:spcBef>
                <a:spcPts val="1089"/>
              </a:spcBef>
              <a:spcAft>
                <a:spcPts val="907"/>
              </a:spcAft>
            </a:pPr>
            <a:endParaRPr lang="ru-RU" altLang="ru-RU" sz="3300" b="1" dirty="0">
              <a:solidFill>
                <a:srgbClr val="2323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98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23529" y="548680"/>
            <a:ext cx="8496944" cy="56886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1639" tIns="40820" rIns="81639" bIns="40820"/>
          <a:lstStyle>
            <a:lvl1pPr eaLnBrk="0" hangingPunct="0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 eaLnBrk="0" hangingPunct="0">
              <a:lnSpc>
                <a:spcPct val="93000"/>
              </a:lnSpc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eaLnBrk="0" hangingPunct="0">
              <a:lnSpc>
                <a:spcPct val="93000"/>
              </a:lnSpc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eaLnBrk="0" hangingPunct="0">
              <a:lnSpc>
                <a:spcPct val="93000"/>
              </a:lnSpc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eaLnBrk="0" hangingPunct="0">
              <a:lnSpc>
                <a:spcPct val="93000"/>
              </a:lnSpc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spcBef>
                <a:spcPts val="1089"/>
              </a:spcBef>
              <a:spcAft>
                <a:spcPts val="907"/>
              </a:spcAft>
            </a:pPr>
            <a:endParaRPr lang="ru-RU" altLang="ru-RU" sz="3300" b="1" dirty="0" smtClean="0">
              <a:solidFill>
                <a:srgbClr val="2323DC"/>
              </a:solidFill>
            </a:endParaRPr>
          </a:p>
          <a:p>
            <a:pPr algn="ctr"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 smtClean="0">
                <a:solidFill>
                  <a:srgbClr val="2323DC"/>
                </a:solidFill>
              </a:rPr>
              <a:t>Снегурочка</a:t>
            </a:r>
            <a:r>
              <a:rPr lang="ru-RU" altLang="ru-RU" sz="3300" b="1" dirty="0">
                <a:solidFill>
                  <a:srgbClr val="2323DC"/>
                </a:solidFill>
              </a:rPr>
              <a:t>.</a:t>
            </a:r>
          </a:p>
          <a:p>
            <a:pPr algn="ctr"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Ласковая, приветливая.</a:t>
            </a:r>
          </a:p>
          <a:p>
            <a:pPr algn="ctr"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Улыбается, поёт, радует.</a:t>
            </a:r>
          </a:p>
          <a:p>
            <a:pPr algn="ctr"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Хорошая дочка любящим родителям.</a:t>
            </a:r>
          </a:p>
          <a:p>
            <a:pPr algn="ctr" eaLnBrk="1" hangingPunct="1">
              <a:spcBef>
                <a:spcPts val="1089"/>
              </a:spcBef>
              <a:spcAft>
                <a:spcPts val="907"/>
              </a:spcAft>
            </a:pPr>
            <a:r>
              <a:rPr lang="ru-RU" altLang="ru-RU" sz="3300" b="1" dirty="0">
                <a:solidFill>
                  <a:srgbClr val="2323DC"/>
                </a:solidFill>
              </a:rPr>
              <a:t>Мечта.</a:t>
            </a:r>
          </a:p>
          <a:p>
            <a:pPr algn="ctr" eaLnBrk="1" hangingPunct="1">
              <a:spcBef>
                <a:spcPts val="1089"/>
              </a:spcBef>
              <a:spcAft>
                <a:spcPts val="907"/>
              </a:spcAft>
            </a:pPr>
            <a:endParaRPr lang="ru-RU" altLang="ru-RU" sz="3300" b="1" dirty="0">
              <a:solidFill>
                <a:srgbClr val="2323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3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28604"/>
            <a:ext cx="4066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Домашнее задание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926362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 уровень – обязательный</a:t>
            </a:r>
          </a:p>
          <a:p>
            <a:r>
              <a:rPr lang="ru-RU" sz="3200" dirty="0" smtClean="0"/>
              <a:t>    стр. 151-155, читать выразительно, отвечать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на  вопросы</a:t>
            </a:r>
            <a:endParaRPr lang="ru-RU" sz="3200" dirty="0"/>
          </a:p>
          <a:p>
            <a:r>
              <a:rPr lang="ru-RU" sz="3200" dirty="0" smtClean="0"/>
              <a:t>2 уровень – пересказ  сказки  по  плану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</a:t>
            </a:r>
            <a:endParaRPr lang="ru-RU" sz="3200" dirty="0"/>
          </a:p>
          <a:p>
            <a:r>
              <a:rPr lang="ru-RU" sz="3200" dirty="0" smtClean="0"/>
              <a:t>3 уровень – творческий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нарисовать девочку- Снегурочку;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написать мини - сочинение «Почему Снегурочка</a:t>
            </a:r>
          </a:p>
          <a:p>
            <a:r>
              <a:rPr lang="ru-RU" sz="3200" dirty="0" smtClean="0"/>
              <a:t> растаяла?»;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подобрать пословицы, подходящие к этой сказке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346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2415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Тема: «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285728"/>
          <a:ext cx="6096000" cy="87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870906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С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е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г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у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р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ч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а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01090" y="357166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357430"/>
            <a:ext cx="52863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Русская народная сказка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обработке Л.Толстого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Picture 5" descr="Толст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31432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негурочка картинки (Русская народная сказк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20479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негурочка картинки (Русская народная сказка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76464" cy="491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5293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апожки сафьяновые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69472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</a:t>
            </a:r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ента атласная</a:t>
            </a:r>
            <a:endParaRPr lang="ru-RU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ич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2"/>
            <a:ext cx="2143140" cy="2571768"/>
          </a:xfrm>
          <a:prstGeom prst="rect">
            <a:avLst/>
          </a:prstGeom>
          <a:noFill/>
        </p:spPr>
      </p:pic>
      <p:pic>
        <p:nvPicPr>
          <p:cNvPr id="1028" name="Picture 4" descr="06 мм/33 м Лента атласная Бежевая №093 00003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857760"/>
            <a:ext cx="607223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 четырьмя стрелками 8"/>
          <p:cNvSpPr/>
          <p:nvPr/>
        </p:nvSpPr>
        <p:spPr>
          <a:xfrm>
            <a:off x="428596" y="3000372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Выноска с четырьмя стрелками 12"/>
          <p:cNvSpPr/>
          <p:nvPr/>
        </p:nvSpPr>
        <p:spPr>
          <a:xfrm>
            <a:off x="214282" y="357166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Выноска с четырьмя стрелками 16"/>
          <p:cNvSpPr/>
          <p:nvPr/>
        </p:nvSpPr>
        <p:spPr>
          <a:xfrm>
            <a:off x="357158" y="1643050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Выноска с четырьмя стрелками 18"/>
          <p:cNvSpPr/>
          <p:nvPr/>
        </p:nvSpPr>
        <p:spPr>
          <a:xfrm>
            <a:off x="571472" y="4929198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Снегурочка картинки (Русская народная сказк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4248471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негурочка картинки (Русская народная сказка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48472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егурочка картинки (Русская народная сказк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912767" cy="633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негурочка картинки (Русская народная сказк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4032448" cy="59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негурочка картинки (Русская народная сказка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556792"/>
            <a:ext cx="4392488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негурочка картинки (Русская народная сказк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4248472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негурочка картинки (Русская народная сказка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28800"/>
            <a:ext cx="3960441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161</Words>
  <Application>Microsoft Office PowerPoint</Application>
  <PresentationFormat>Экран (4:3)</PresentationFormat>
  <Paragraphs>50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Мои Документы</dc:creator>
  <cp:lastModifiedBy>ПК</cp:lastModifiedBy>
  <cp:revision>26</cp:revision>
  <dcterms:created xsi:type="dcterms:W3CDTF">2012-12-11T09:51:08Z</dcterms:created>
  <dcterms:modified xsi:type="dcterms:W3CDTF">2014-01-11T16:35:06Z</dcterms:modified>
</cp:coreProperties>
</file>