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2" r:id="rId3"/>
    <p:sldId id="264" r:id="rId4"/>
    <p:sldId id="265" r:id="rId5"/>
    <p:sldId id="256" r:id="rId6"/>
    <p:sldId id="261" r:id="rId7"/>
    <p:sldId id="257" r:id="rId8"/>
    <p:sldId id="258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95EA1-2251-432C-809A-2B1A77379C82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DAFD-BBBE-495E-A433-7C1FD063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B707-9369-4F1D-92CA-FCCBC371A174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35EF-36B8-4461-8DD7-875B33C21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pguns.ru/images/birdsdata/data/20790.mp3" TargetMode="External"/><Relationship Id="rId13" Type="http://schemas.openxmlformats.org/officeDocument/2006/relationships/hyperlink" Target="http://mp3prima.com/mp3poisk/&#1053;.%20&#1052;&#1072;&#1090;&#1074;&#1077;&#1077;&#1074;&#1072;" TargetMode="External"/><Relationship Id="rId3" Type="http://schemas.openxmlformats.org/officeDocument/2006/relationships/hyperlink" Target="http://topguns.ru/images/birdsdata/data/20470b.jpg" TargetMode="External"/><Relationship Id="rId7" Type="http://schemas.openxmlformats.org/officeDocument/2006/relationships/hyperlink" Target="http://iplayer.fm/q/&#1079;&#1074;&#1091;&#1082;&#1080;+&#1087;&#1090;&#1080;&#1094;+&#1076;&#1103;&#1090;&#1077;&#1083;/" TargetMode="External"/><Relationship Id="rId12" Type="http://schemas.openxmlformats.org/officeDocument/2006/relationships/hyperlink" Target="http://d.st100sp.com/pictures/00721952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granov.ru/bashkiria/zubchatki/soika.jpg" TargetMode="External"/><Relationship Id="rId11" Type="http://schemas.openxmlformats.org/officeDocument/2006/relationships/hyperlink" Target="http://img2.wildberries.ru/big/new/700000/701510-2.jpg" TargetMode="External"/><Relationship Id="rId5" Type="http://schemas.openxmlformats.org/officeDocument/2006/relationships/hyperlink" Target="http://www.topguns.ru/birds/20810/info" TargetMode="External"/><Relationship Id="rId10" Type="http://schemas.openxmlformats.org/officeDocument/2006/relationships/hyperlink" Target="http://www.slovopedia.com/3/202/793639.html" TargetMode="External"/><Relationship Id="rId4" Type="http://schemas.openxmlformats.org/officeDocument/2006/relationships/hyperlink" Target="http://ru.wikipedia.org/wiki/&#1060;&#1072;&#1081;&#1083;:Garrulus_glandarius_iphigenia.ogg" TargetMode="External"/><Relationship Id="rId9" Type="http://schemas.openxmlformats.org/officeDocument/2006/relationships/hyperlink" Target="http://nsportal.ru/sites/default/files/2012/6/n._matveeva_0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C%D0%B0%D1%82%D0%B2%D0%B5%D0%B5%D0%B2-%D0%90%D0%BC%D1%83%D1%80%D1%81%D0%BA%D0%B8%D0%B9,_%D0%9D%D0%B8%D0%BA%D0%BE%D0%BB%D0%B0%D0%B9_%D0%9F%D0%B5%D1%82%D1%80%D0%BE%D0%B2%D0%B8%D1%87&amp;action=edit&amp;redlink=1" TargetMode="External"/><Relationship Id="rId3" Type="http://schemas.openxmlformats.org/officeDocument/2006/relationships/hyperlink" Target="http://www.rudata.ru/w/index.php?title=7_%D0%BE%D0%BA%D1%82%D1%8F%D0%B1%D1%80%D1%8F&amp;action=edit" TargetMode="External"/><Relationship Id="rId7" Type="http://schemas.openxmlformats.org/officeDocument/2006/relationships/hyperlink" Target="http://www.rudata.ru/w/index.php?title=%D0%92%D1%81%D0%B5%D1%81%D0%BE%D1%8E%D0%B7%D0%BD%D0%BE%D0%B5_%D0%B3%D0%B5%D0%BE%D0%B3%D1%80%D0%B0%D1%84%D0%B8%D1%87%D0%B5%D1%81%D0%BA%D0%BE%D0%B5_%D0%BE%D0%B1%D1%89%D0%B5%D1%81%D1%82%D0%B2%D0%BE&amp;action=ed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data.ru/w/index.php?title=%D0%9C%D0%B0%D1%82%D0%B2%D0%B5%D0%B5%D0%B2-%D0%91%D0%BE%D0%B4%D1%80%D1%8B%D0%B9,_%D0%9D%D0%B8%D0%BA%D0%BE%D0%BB%D0%B0%D0%B9_%D0%9D%D0%B8%D0%BA%D0%BE%D0%BB%D0%B0%D0%B5%D0%B2%D0%B8%D1%87&amp;action=edit" TargetMode="External"/><Relationship Id="rId5" Type="http://schemas.openxmlformats.org/officeDocument/2006/relationships/hyperlink" Target="http://www.rudata.ru/w/index.php?title=%D0%9B%D0%B5%D0%BD%D0%B8%D0%BD%D0%B3%D1%80%D0%B0%D0%B4%D1%81%D0%BA%D0%B0%D1%8F_%D0%BE%D0%B1%D0%BB%D0%B0%D1%81%D1%82%D1%8C&amp;action=edit" TargetMode="External"/><Relationship Id="rId4" Type="http://schemas.openxmlformats.org/officeDocument/2006/relationships/hyperlink" Target="http://www.rudata.ru/w/index.php?title=%D0%9F%D1%83%D1%88%D0%BA%D0%B8%D0%BD_(%D0%B3%D0%BE%D1%80%D0%BE%D0%B4)&amp;action=edit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61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ru.wikipedia.org/wiki/%D0%9B%D0%B8%D1%82%D0%B5%D1%80%D0%B0%D1%82%D1%83%D1%80%D0%BD%D1%8B%D0%B9_%D0%B8%D0%BD%D1%81%D1%82%D0%B8%D1%82%D1%83%D1%82_%D0%B8%D0%BC._%D0%90.%D0%9C._%D0%93%D0%BE%D1%80%D1%8C%D0%BA%D0%BE%D0%B3%D0%BE" TargetMode="Externa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N.Matveeva-Noch_novogodnyaya.mp3" TargetMode="External"/><Relationship Id="rId6" Type="http://schemas.openxmlformats.org/officeDocument/2006/relationships/hyperlink" Target="http://ru.wikipedia.org/wiki/1962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ru.wikipedia.org/wiki/1957" TargetMode="External"/><Relationship Id="rId10" Type="http://schemas.openxmlformats.org/officeDocument/2006/relationships/hyperlink" Target="http://ru.wikipedia.org/wiki/%D0%A1%D0%BE%D1%8E%D0%B7_%D0%BF%D0%B8%D1%81%D0%B0%D1%82%D0%B5%D0%BB%D0%B5%D0%B9_%D0%A1%D0%A1%D0%A1%D0%A0" TargetMode="External"/><Relationship Id="rId4" Type="http://schemas.openxmlformats.org/officeDocument/2006/relationships/hyperlink" Target="http://ru.wikipedia.org/wiki/1950" TargetMode="External"/><Relationship Id="rId9" Type="http://schemas.openxmlformats.org/officeDocument/2006/relationships/hyperlink" Target="http://ru.wikipedia.org/wiki/196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&#1089;&#1085;&#1077;&#1075;&#1080;&#1088;&#1100;%20&#1075;&#1086;&#1083;&#1086;&#1089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Zvuki_ptic_-_39._Bolshoj_pestryj_dyatel_drob_(iPlayer.fm)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&#1050;&#1086;&#1087;&#1080;&#1103;%20&#1089;&#1086;&#1081;&#1082;&#1072;.avi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&#1084;&#1091;&#1093;&#1086;&#1083;&#1086;&#1074;&#1082;&#1072;.mp3" TargetMode="External"/><Relationship Id="rId6" Type="http://schemas.openxmlformats.org/officeDocument/2006/relationships/image" Target="../media/image17.jpeg"/><Relationship Id="rId5" Type="http://schemas.openxmlformats.org/officeDocument/2006/relationships/image" Target="../media/image6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55;&#1090;&#1080;&#1095;&#1100;&#1080;%20&#1085;&#1072;&#1088;&#1103;&#1076;&#1099;%20&#1053;.&#1052;&#1072;&#1090;&#1074;&#1077;&#1077;&#1074;&#1072;\&#1089;&#1086;&#1083;&#1086;&#1074;&#1077;&#1081;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501008"/>
            <a:ext cx="7992888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Arno Pro Caption" pitchFamily="18" charset="0"/>
              </a:rPr>
              <a:t>Умеет ли природа разговаривать?</a:t>
            </a:r>
            <a:endParaRPr lang="ru-RU" sz="4000" i="1" dirty="0">
              <a:solidFill>
                <a:srgbClr val="002060"/>
              </a:solidFill>
              <a:latin typeface="Arno Pro Caption" pitchFamily="18" charset="0"/>
            </a:endParaRPr>
          </a:p>
        </p:txBody>
      </p:sp>
      <p:sp>
        <p:nvSpPr>
          <p:cNvPr id="4" name="Содержимое 2"/>
          <p:cNvSpPr txBox="1"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Белокопытова М.Н.,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МКОУ «Аннинская СОШ с УИОП»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068960"/>
            <a:ext cx="6779096" cy="3168352"/>
          </a:xfrm>
        </p:spPr>
        <p:txBody>
          <a:bodyPr>
            <a:normAutofit/>
          </a:bodyPr>
          <a:lstStyle/>
          <a:p>
            <a:r>
              <a:rPr lang="ru-RU" sz="1400" u="sng" dirty="0" smtClean="0">
                <a:hlinkClick r:id="rId3"/>
              </a:rPr>
              <a:t>http://topguns.ru/images/birdsdata/data/20470b.jpg</a:t>
            </a:r>
            <a:r>
              <a:rPr lang="ru-RU" sz="1400" dirty="0" smtClean="0"/>
              <a:t> мухоловка пеструшка + звук</a:t>
            </a:r>
          </a:p>
          <a:p>
            <a:r>
              <a:rPr lang="ru-RU" sz="1400" u="sng" dirty="0" smtClean="0">
                <a:hlinkClick r:id="rId4"/>
              </a:rPr>
              <a:t>http://ru.wikipedia.org/wiki/Файл:Garrulus_glandarius_iphigenia.ogg</a:t>
            </a:r>
            <a:r>
              <a:rPr lang="ru-RU" sz="1400" dirty="0" smtClean="0"/>
              <a:t> сойка голос</a:t>
            </a:r>
          </a:p>
          <a:p>
            <a:r>
              <a:rPr lang="ru-RU" sz="1400" u="sng" dirty="0" smtClean="0">
                <a:hlinkClick r:id="rId5"/>
              </a:rPr>
              <a:t>http://www.topguns.ru/birds/20810/info</a:t>
            </a:r>
            <a:r>
              <a:rPr lang="ru-RU" sz="1400" dirty="0" smtClean="0"/>
              <a:t> соловей звук</a:t>
            </a:r>
          </a:p>
          <a:p>
            <a:r>
              <a:rPr lang="ru-RU" sz="1400" u="sng" dirty="0" smtClean="0">
                <a:hlinkClick r:id="rId6"/>
              </a:rPr>
              <a:t>http://migranov.ru/bashkiria/zubchatki/soika.jpg</a:t>
            </a:r>
            <a:endParaRPr lang="ru-RU" sz="1400" dirty="0" smtClean="0"/>
          </a:p>
          <a:p>
            <a:r>
              <a:rPr lang="en-US" sz="1400" u="sng" dirty="0" smtClean="0">
                <a:hlinkClick r:id="rId7"/>
              </a:rPr>
              <a:t>http</a:t>
            </a:r>
            <a:r>
              <a:rPr lang="ru-RU" sz="1400" u="sng" dirty="0" smtClean="0">
                <a:hlinkClick r:id="rId7"/>
              </a:rPr>
              <a:t>://</a:t>
            </a:r>
            <a:r>
              <a:rPr lang="en-US" sz="1400" u="sng" dirty="0" err="1" smtClean="0">
                <a:hlinkClick r:id="rId7"/>
              </a:rPr>
              <a:t>iplayer</a:t>
            </a:r>
            <a:r>
              <a:rPr lang="ru-RU" sz="1400" u="sng" dirty="0" smtClean="0">
                <a:hlinkClick r:id="rId7"/>
              </a:rPr>
              <a:t>.</a:t>
            </a:r>
            <a:r>
              <a:rPr lang="en-US" sz="1400" u="sng" dirty="0" smtClean="0">
                <a:hlinkClick r:id="rId7"/>
              </a:rPr>
              <a:t>fm</a:t>
            </a:r>
            <a:r>
              <a:rPr lang="ru-RU" sz="1400" u="sng" dirty="0" smtClean="0">
                <a:hlinkClick r:id="rId7"/>
              </a:rPr>
              <a:t>/</a:t>
            </a:r>
            <a:r>
              <a:rPr lang="en-US" sz="1400" u="sng" dirty="0" smtClean="0">
                <a:hlinkClick r:id="rId7"/>
              </a:rPr>
              <a:t>q</a:t>
            </a:r>
            <a:r>
              <a:rPr lang="ru-RU" sz="1400" u="sng" dirty="0" smtClean="0">
                <a:hlinkClick r:id="rId7"/>
              </a:rPr>
              <a:t>/</a:t>
            </a:r>
            <a:r>
              <a:rPr lang="ru-RU" sz="1400" u="sng" dirty="0" err="1" smtClean="0">
                <a:hlinkClick r:id="rId7"/>
              </a:rPr>
              <a:t>звуки+птиц+дятел</a:t>
            </a:r>
            <a:r>
              <a:rPr lang="ru-RU" sz="1400" u="sng" dirty="0" smtClean="0">
                <a:hlinkClick r:id="rId7"/>
              </a:rPr>
              <a:t>/</a:t>
            </a:r>
            <a:endParaRPr lang="ru-RU" sz="1400" dirty="0" smtClean="0"/>
          </a:p>
          <a:p>
            <a:r>
              <a:rPr lang="ru-RU" sz="1400" u="sng" dirty="0" smtClean="0">
                <a:hlinkClick r:id="rId8"/>
              </a:rPr>
              <a:t>http://www.topguns.ru/images/birdsdata/data/20790.mp3</a:t>
            </a:r>
            <a:r>
              <a:rPr lang="ru-RU" sz="1400" dirty="0" smtClean="0"/>
              <a:t> голос снегиря</a:t>
            </a:r>
          </a:p>
          <a:p>
            <a:r>
              <a:rPr lang="ru-RU" sz="1400" dirty="0" smtClean="0"/>
              <a:t> </a:t>
            </a:r>
            <a:r>
              <a:rPr lang="ru-RU" sz="1400" u="sng" dirty="0" smtClean="0">
                <a:hlinkClick r:id="rId9"/>
              </a:rPr>
              <a:t>http://nsportal.ru/sites/default/files/2012/6/n._matveeva_0.pptx</a:t>
            </a:r>
            <a:endParaRPr lang="ru-RU" sz="1400" u="sng" dirty="0" smtClean="0"/>
          </a:p>
          <a:p>
            <a:r>
              <a:rPr lang="ru-RU" sz="1400" u="sng" dirty="0" smtClean="0">
                <a:hlinkClick r:id="rId10"/>
              </a:rPr>
              <a:t>http://www.slovopedia.com/3/202/793639.html</a:t>
            </a:r>
            <a:r>
              <a:rPr lang="ru-RU" sz="1400" dirty="0" smtClean="0"/>
              <a:t> толкование сова ковбойка</a:t>
            </a:r>
          </a:p>
          <a:p>
            <a:r>
              <a:rPr lang="ru-RU" sz="1400" u="sng" dirty="0" smtClean="0">
                <a:hlinkClick r:id="rId11"/>
              </a:rPr>
              <a:t>http://img2.wildberries.ru/big/new/700000/701510-2.jpg</a:t>
            </a:r>
            <a:r>
              <a:rPr lang="ru-RU" sz="1400" dirty="0" smtClean="0"/>
              <a:t> красная шапка</a:t>
            </a:r>
          </a:p>
          <a:p>
            <a:r>
              <a:rPr lang="ru-RU" sz="1400" u="sng" dirty="0" smtClean="0">
                <a:hlinkClick r:id="rId12"/>
              </a:rPr>
              <a:t>http://d.st100sp.com/pictures/007219528</a:t>
            </a:r>
            <a:r>
              <a:rPr lang="ru-RU" sz="1400" dirty="0" smtClean="0"/>
              <a:t> розовая жилетка</a:t>
            </a:r>
          </a:p>
          <a:p>
            <a:r>
              <a:rPr lang="ru-RU" sz="1400" u="sng" dirty="0" smtClean="0">
                <a:hlinkClick r:id="rId13"/>
              </a:rPr>
              <a:t>http://mp3prima.com/mp3poisk/Н.%20Матвеева</a:t>
            </a:r>
            <a:r>
              <a:rPr lang="ru-RU" sz="1400" dirty="0" smtClean="0"/>
              <a:t> песни Новеллы Матвеевой новогодняя Золушка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23488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Используемые источники:</a:t>
            </a:r>
            <a:endParaRPr lang="ru-RU" b="1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932040" y="1196752"/>
            <a:ext cx="28083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Белокопытова М.Н.,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МКОУ «Аннинская СОШ с УИОП»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4744"/>
            <a:ext cx="5580112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Новелла Николаевна </a:t>
            </a:r>
            <a:br>
              <a:rPr lang="ru-RU" sz="4000" dirty="0"/>
            </a:br>
            <a:r>
              <a:rPr lang="ru-RU" sz="4800" b="1" dirty="0"/>
              <a:t>Матвеева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528" y="5229200"/>
            <a:ext cx="7884368" cy="11128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/>
              <a:t>родилась 7 октября </a:t>
            </a:r>
            <a:r>
              <a:rPr lang="ru-RU" b="1" dirty="0"/>
              <a:t>1934</a:t>
            </a:r>
            <a:r>
              <a:rPr lang="ru-RU" dirty="0"/>
              <a:t> года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/>
              <a:t>в Царском Селе </a:t>
            </a:r>
          </a:p>
        </p:txBody>
      </p:sp>
      <p:pic>
        <p:nvPicPr>
          <p:cNvPr id="3080" name="Picture 8" descr="матвеева1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1152310"/>
            <a:ext cx="2520280" cy="407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59632" y="2420888"/>
            <a:ext cx="2520280" cy="25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11760" y="1772816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Новелла Николаевна родилась </a:t>
            </a:r>
            <a:r>
              <a:rPr lang="ru-RU" b="1" dirty="0" smtClean="0">
                <a:hlinkClick r:id="rId3" tooltip="7 октября"/>
              </a:rPr>
              <a:t>7 октября</a:t>
            </a:r>
            <a:r>
              <a:rPr lang="ru-RU" b="1" dirty="0" smtClean="0"/>
              <a:t> 1934 г. в городе </a:t>
            </a:r>
            <a:r>
              <a:rPr lang="ru-RU" b="1" dirty="0" smtClean="0">
                <a:hlinkClick r:id="rId4" tooltip="Пушкин (город)"/>
              </a:rPr>
              <a:t>Пушкин</a:t>
            </a:r>
            <a:r>
              <a:rPr lang="ru-RU" b="1" dirty="0" smtClean="0"/>
              <a:t> </a:t>
            </a:r>
            <a:r>
              <a:rPr lang="ru-RU" b="1" dirty="0" smtClean="0">
                <a:hlinkClick r:id="rId5" tooltip="Ленинградская область"/>
              </a:rPr>
              <a:t>Ленинградской области</a:t>
            </a:r>
            <a:r>
              <a:rPr lang="ru-RU" b="1" dirty="0" smtClean="0"/>
              <a:t>. Ее отец, </a:t>
            </a:r>
            <a:r>
              <a:rPr lang="ru-RU" b="1" dirty="0" smtClean="0">
                <a:hlinkClick r:id="rId6" tooltip="Матвеев-Бодрый, Николай Николаевич"/>
              </a:rPr>
              <a:t>Николай Николаевич </a:t>
            </a:r>
            <a:r>
              <a:rPr lang="ru-RU" b="1" dirty="0" err="1" smtClean="0">
                <a:hlinkClick r:id="rId6" tooltip="Матвеев-Бодрый, Николай Николаевич"/>
              </a:rPr>
              <a:t>Матвеев-Бодрый</a:t>
            </a:r>
            <a:r>
              <a:rPr lang="ru-RU" b="1" dirty="0" smtClean="0"/>
              <a:t> — по профессии географ, историк-краевед Дальнего Востока, действительный член </a:t>
            </a:r>
            <a:r>
              <a:rPr lang="ru-RU" b="1" dirty="0" smtClean="0">
                <a:hlinkClick r:id="rId7" tooltip="Всесоюзное географическое общество"/>
              </a:rPr>
              <a:t>Всесоюзного географического общества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73016"/>
            <a:ext cx="814393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40404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Мать — </a:t>
            </a:r>
            <a:r>
              <a:rPr lang="ru-RU" b="1" i="1" dirty="0" err="1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Матвеева-Орленева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Надежда Тимофеевна, поэтесса. Дед,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8"/>
              </a:rPr>
              <a:t>Матвеев-Амурский, Николай Петрович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, также был поэтом и автором первой «Истории города Владивостока».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	В 1970-х у нее выходят книги «Ласточкина школа», «Река» и др. В 1980-х — «Закон песен», «Страна прибоя» и др. Новелла Николаевна живет и работает в Москве. (Из </a:t>
            </a:r>
            <a:r>
              <a:rPr lang="ru-RU" b="1" i="1" dirty="0" err="1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Википедии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23528" y="1412776"/>
            <a:ext cx="208823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11760" y="1484784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	C </a:t>
            </a:r>
            <a:r>
              <a:rPr lang="ru-RU" b="1" i="1" dirty="0" smtClean="0">
                <a:ea typeface="Times New Roman" pitchFamily="18" charset="0"/>
                <a:cs typeface="Times New Roman" pitchFamily="18" charset="0"/>
                <a:hlinkClick r:id="rId4"/>
              </a:rPr>
              <a:t>1950</a:t>
            </a:r>
            <a:r>
              <a:rPr lang="ru-RU" b="1" i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5"/>
              </a:rPr>
              <a:t>1957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г. Матвеева работала в детдоме Щёлковского района Московской области. В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6"/>
              </a:rPr>
              <a:t>1962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г. окончила Высшие литературные курсы при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7"/>
              </a:rPr>
              <a:t>Литературном институте им. А. М. Горького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(заочно). </a:t>
            </a:r>
          </a:p>
          <a:p>
            <a:pPr algn="just"/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	С детских лет пишет стихи, печатается с 1958 г. Первый сборник издан в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8"/>
              </a:rPr>
              <a:t>1961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г.; второй («Кораблик») — в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9"/>
              </a:rPr>
              <a:t>1963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г. В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8"/>
              </a:rPr>
              <a:t>1961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 г. Матвееву приняли в 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  <a:hlinkClick r:id="rId10"/>
              </a:rPr>
              <a:t>Союз писателей СССР</a:t>
            </a:r>
            <a:r>
              <a:rPr lang="ru-RU" b="1" i="1" dirty="0" smtClean="0">
                <a:solidFill>
                  <a:srgbClr val="404040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Стихи Новелла Матвеева начала писать с детских лет, что весьма объяснимо учитывая семейное окружение. Мелодии первых песен сочинила еще в детстве, в конце войны, однако выступать с ними стала лишь с конца 1950-х под собственный аккомпанемент на семиструнной гитаре. </a:t>
            </a:r>
          </a:p>
          <a:p>
            <a:pPr algn="just"/>
            <a:r>
              <a:rPr lang="ru-RU" b="1" dirty="0" smtClean="0"/>
              <a:t>	Она была одним из первых поэтов-бардов, клавших свои стихи на музыку и исполнявших их под гитару.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395536" y="1556792"/>
            <a:ext cx="2016224" cy="1938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N.Matveeva-Noch_novogodnya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755576" y="36450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34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5" descr="img05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7584" y="1484784"/>
            <a:ext cx="3168352" cy="3788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15616" y="5445224"/>
            <a:ext cx="449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chemeClr val="tx2"/>
                </a:solidFill>
                <a:latin typeface="Times New Roman" pitchFamily="18" charset="0"/>
              </a:rPr>
              <a:t>Снегирь.</a:t>
            </a:r>
          </a:p>
        </p:txBody>
      </p:sp>
      <p:pic>
        <p:nvPicPr>
          <p:cNvPr id="8" name="снегирь голо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screen"/>
          <a:stretch>
            <a:fillRect/>
          </a:stretch>
        </p:blipFill>
        <p:spPr>
          <a:xfrm>
            <a:off x="539552" y="4581128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1628800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Снегирь сидит на ветке</a:t>
            </a:r>
          </a:p>
          <a:p>
            <a:r>
              <a:rPr lang="ru-RU" sz="2800" dirty="0" smtClean="0"/>
              <a:t>В розовой жилетке.</a:t>
            </a:r>
            <a:endParaRPr lang="ru-RU" sz="2800" dirty="0"/>
          </a:p>
        </p:txBody>
      </p:sp>
      <p:pic>
        <p:nvPicPr>
          <p:cNvPr id="9" name="Рисунок 8" descr="007219528.jpe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364088" y="3501008"/>
            <a:ext cx="1440160" cy="2167012"/>
          </a:xfrm>
          <a:prstGeom prst="roundRect">
            <a:avLst>
              <a:gd name="adj" fmla="val 4735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1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4" descr="img06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16016" y="1052736"/>
            <a:ext cx="3456384" cy="4405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img07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528" y="1196752"/>
            <a:ext cx="3384376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Zvuki_ptic_-_39._Bolshoj_pestryj_dyatel_drob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screen"/>
          <a:stretch>
            <a:fillRect/>
          </a:stretch>
        </p:blipFill>
        <p:spPr>
          <a:xfrm>
            <a:off x="8028384" y="5877272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530120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дятел в ярко-красной </a:t>
            </a:r>
          </a:p>
          <a:p>
            <a:r>
              <a:rPr lang="ru-RU" sz="2800" dirty="0" smtClean="0"/>
              <a:t>Шапочке атласной.</a:t>
            </a:r>
            <a:endParaRPr lang="ru-RU" sz="2800" dirty="0"/>
          </a:p>
        </p:txBody>
      </p:sp>
      <p:pic>
        <p:nvPicPr>
          <p:cNvPr id="9" name="Рисунок 8" descr="701510-2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35896" y="3573016"/>
            <a:ext cx="1224136" cy="1632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8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Содержимое 3" descr="soika.jpg"/>
          <p:cNvPicPr>
            <a:picLocks noGrp="1" noChangeAspect="1"/>
          </p:cNvPicPr>
          <p:nvPr>
            <p:ph idx="1"/>
          </p:nvPr>
        </p:nvPicPr>
        <p:blipFill>
          <a:blip r:embed="rId4" cstate="screen"/>
          <a:stretch>
            <a:fillRect/>
          </a:stretch>
        </p:blipFill>
        <p:spPr>
          <a:xfrm>
            <a:off x="4572000" y="1556792"/>
            <a:ext cx="367240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Копия сойк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screen"/>
          <a:stretch>
            <a:fillRect/>
          </a:stretch>
        </p:blipFill>
        <p:spPr>
          <a:xfrm>
            <a:off x="7380312" y="5301208"/>
            <a:ext cx="371872" cy="2789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5013176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Вдали мелькают сойки – </a:t>
            </a:r>
          </a:p>
          <a:p>
            <a:r>
              <a:rPr lang="ru-RU" sz="2800" dirty="0" smtClean="0"/>
              <a:t>Синие ковбойки.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556792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Толковый словарь Ушакова</a:t>
            </a:r>
          </a:p>
          <a:p>
            <a:r>
              <a:rPr lang="ru-RU" sz="2400" b="1" dirty="0" smtClean="0"/>
              <a:t>КОВБОЙКА </a:t>
            </a:r>
          </a:p>
          <a:p>
            <a:pPr algn="just"/>
            <a:r>
              <a:rPr lang="ru-RU" sz="2400" dirty="0" smtClean="0"/>
              <a:t> ковбойки, ж. 1. Широкополая шляпа особой формы, как у ковбоев. 2. Клетчатая рубашка особого покроя, заправляемая в штаны или в юбку (нов.).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Содержимое 3" descr="20470b.jpg"/>
          <p:cNvPicPr>
            <a:picLocks noGrp="1" noChangeAspect="1"/>
          </p:cNvPicPr>
          <p:nvPr>
            <p:ph idx="1"/>
          </p:nvPr>
        </p:nvPicPr>
        <p:blipFill>
          <a:blip r:embed="rId4" cstate="screen"/>
          <a:stretch>
            <a:fillRect/>
          </a:stretch>
        </p:blipFill>
        <p:spPr>
          <a:xfrm>
            <a:off x="827584" y="1556792"/>
            <a:ext cx="3240360" cy="3614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4402832" cy="1143000"/>
          </a:xfrm>
        </p:spPr>
        <p:txBody>
          <a:bodyPr/>
          <a:lstStyle/>
          <a:p>
            <a:r>
              <a:rPr lang="ru-RU" dirty="0" smtClean="0"/>
              <a:t>мухоловка</a:t>
            </a:r>
            <a:endParaRPr lang="ru-RU" dirty="0"/>
          </a:p>
        </p:txBody>
      </p:sp>
      <p:pic>
        <p:nvPicPr>
          <p:cNvPr id="6" name="мухоло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5949280"/>
            <a:ext cx="304800" cy="304800"/>
          </a:xfrm>
          <a:prstGeom prst="rect">
            <a:avLst/>
          </a:prstGeom>
        </p:spPr>
      </p:pic>
      <p:pic>
        <p:nvPicPr>
          <p:cNvPr id="7" name="Picture 5" descr="img06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932040" y="1700808"/>
            <a:ext cx="2952328" cy="3361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843808" y="515719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 даже мухоловки</a:t>
            </a:r>
          </a:p>
          <a:p>
            <a:r>
              <a:rPr lang="ru-RU" sz="2800" dirty="0" smtClean="0"/>
              <a:t>Имеют обновки.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н6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7" descr="img04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27584" y="1556792"/>
            <a:ext cx="3312368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44008" y="1196752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chemeClr val="tx2"/>
                </a:solidFill>
                <a:latin typeface="Times New Roman" pitchFamily="18" charset="0"/>
              </a:rPr>
              <a:t>Соловей.</a:t>
            </a:r>
          </a:p>
        </p:txBody>
      </p:sp>
      <p:pic>
        <p:nvPicPr>
          <p:cNvPr id="6" name="соловей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screen"/>
          <a:stretch>
            <a:fillRect/>
          </a:stretch>
        </p:blipFill>
        <p:spPr>
          <a:xfrm>
            <a:off x="7380312" y="5085184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55976" y="3068960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Лишь соловей, ребята,</a:t>
            </a:r>
          </a:p>
          <a:p>
            <a:r>
              <a:rPr lang="ru-RU" sz="2800" dirty="0" smtClean="0"/>
              <a:t>Одет небогато.</a:t>
            </a:r>
          </a:p>
          <a:p>
            <a:r>
              <a:rPr lang="ru-RU" sz="2800" dirty="0" smtClean="0"/>
              <a:t>Но кто про это судит – </a:t>
            </a:r>
          </a:p>
          <a:p>
            <a:r>
              <a:rPr lang="ru-RU" sz="2800" dirty="0" smtClean="0"/>
              <a:t>Тому он петь не будет.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168</Words>
  <Application>Microsoft Office PowerPoint</Application>
  <PresentationFormat>Экран (4:3)</PresentationFormat>
  <Paragraphs>49</Paragraphs>
  <Slides>10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Белокопытова М.Н.,  учитель начальных классов МКОУ «Аннинская СОШ с УИОП»</vt:lpstr>
      <vt:lpstr>Новелла Николаевна  Матвеева</vt:lpstr>
      <vt:lpstr>Слайд 3</vt:lpstr>
      <vt:lpstr>Слайд 4</vt:lpstr>
      <vt:lpstr>Слайд 5</vt:lpstr>
      <vt:lpstr>Слайд 6</vt:lpstr>
      <vt:lpstr>Слайд 7</vt:lpstr>
      <vt:lpstr>мухоловка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66</cp:revision>
  <dcterms:created xsi:type="dcterms:W3CDTF">2014-02-27T17:33:31Z</dcterms:created>
  <dcterms:modified xsi:type="dcterms:W3CDTF">2014-03-20T14:59:48Z</dcterms:modified>
</cp:coreProperties>
</file>